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101"/>
  </p:notesMasterIdLst>
  <p:handoutMasterIdLst>
    <p:handoutMasterId r:id="rId102"/>
  </p:handoutMasterIdLst>
  <p:sldIdLst>
    <p:sldId id="2147481663" r:id="rId6"/>
    <p:sldId id="2147471383" r:id="rId7"/>
    <p:sldId id="2147481664" r:id="rId8"/>
    <p:sldId id="2147471026" r:id="rId9"/>
    <p:sldId id="2147481689" r:id="rId10"/>
    <p:sldId id="2147481665" r:id="rId11"/>
    <p:sldId id="2147481666" r:id="rId12"/>
    <p:sldId id="2147481667" r:id="rId13"/>
    <p:sldId id="2147481668" r:id="rId14"/>
    <p:sldId id="2147481669" r:id="rId15"/>
    <p:sldId id="2147481670" r:id="rId16"/>
    <p:sldId id="2147481671" r:id="rId17"/>
    <p:sldId id="2147481672" r:id="rId18"/>
    <p:sldId id="2147481673" r:id="rId19"/>
    <p:sldId id="2147471458" r:id="rId20"/>
    <p:sldId id="2147481675" r:id="rId21"/>
    <p:sldId id="2147481676" r:id="rId22"/>
    <p:sldId id="257" r:id="rId23"/>
    <p:sldId id="2147481677" r:id="rId24"/>
    <p:sldId id="2147481678" r:id="rId25"/>
    <p:sldId id="2147481679" r:id="rId26"/>
    <p:sldId id="2147481680" r:id="rId27"/>
    <p:sldId id="2147481681" r:id="rId28"/>
    <p:sldId id="2147481751" r:id="rId29"/>
    <p:sldId id="2147481753" r:id="rId30"/>
    <p:sldId id="2147481754" r:id="rId31"/>
    <p:sldId id="2147481755" r:id="rId32"/>
    <p:sldId id="2147481756" r:id="rId33"/>
    <p:sldId id="2147481757" r:id="rId34"/>
    <p:sldId id="2147481758" r:id="rId35"/>
    <p:sldId id="2147481759" r:id="rId36"/>
    <p:sldId id="2147481760" r:id="rId37"/>
    <p:sldId id="2147481682" r:id="rId38"/>
    <p:sldId id="2147481683" r:id="rId39"/>
    <p:sldId id="2147481684" r:id="rId40"/>
    <p:sldId id="2147481686" r:id="rId41"/>
    <p:sldId id="2147481687" r:id="rId42"/>
    <p:sldId id="2147481688" r:id="rId43"/>
    <p:sldId id="2147481692" r:id="rId44"/>
    <p:sldId id="2147481674" r:id="rId45"/>
    <p:sldId id="2147481731" r:id="rId46"/>
    <p:sldId id="2147481732" r:id="rId47"/>
    <p:sldId id="2147481733" r:id="rId48"/>
    <p:sldId id="2147481734" r:id="rId49"/>
    <p:sldId id="2147481735" r:id="rId50"/>
    <p:sldId id="2147481736" r:id="rId51"/>
    <p:sldId id="2147481737" r:id="rId52"/>
    <p:sldId id="2147481738" r:id="rId53"/>
    <p:sldId id="2147481739" r:id="rId54"/>
    <p:sldId id="2147481740" r:id="rId55"/>
    <p:sldId id="2147481741" r:id="rId56"/>
    <p:sldId id="2147481748" r:id="rId57"/>
    <p:sldId id="2147481690" r:id="rId58"/>
    <p:sldId id="2147481693" r:id="rId59"/>
    <p:sldId id="2147481694" r:id="rId60"/>
    <p:sldId id="2147481695" r:id="rId61"/>
    <p:sldId id="2147481696" r:id="rId62"/>
    <p:sldId id="2147481697" r:id="rId63"/>
    <p:sldId id="2147481698" r:id="rId64"/>
    <p:sldId id="2147481699" r:id="rId65"/>
    <p:sldId id="2147481700" r:id="rId66"/>
    <p:sldId id="2147481701" r:id="rId67"/>
    <p:sldId id="2147481703" r:id="rId68"/>
    <p:sldId id="2147481702" r:id="rId69"/>
    <p:sldId id="2147481704" r:id="rId70"/>
    <p:sldId id="2147481705" r:id="rId71"/>
    <p:sldId id="2147481706" r:id="rId72"/>
    <p:sldId id="2147481707" r:id="rId73"/>
    <p:sldId id="2147481708" r:id="rId74"/>
    <p:sldId id="2147481709" r:id="rId75"/>
    <p:sldId id="2147481710" r:id="rId76"/>
    <p:sldId id="2147481711" r:id="rId77"/>
    <p:sldId id="2147481713" r:id="rId78"/>
    <p:sldId id="2147481712" r:id="rId79"/>
    <p:sldId id="2147481714" r:id="rId80"/>
    <p:sldId id="2147481715" r:id="rId81"/>
    <p:sldId id="2147481716" r:id="rId82"/>
    <p:sldId id="2147481717" r:id="rId83"/>
    <p:sldId id="2147481718" r:id="rId84"/>
    <p:sldId id="2147481719" r:id="rId85"/>
    <p:sldId id="2147481723" r:id="rId86"/>
    <p:sldId id="2147481724" r:id="rId87"/>
    <p:sldId id="2147481725" r:id="rId88"/>
    <p:sldId id="2147481726" r:id="rId89"/>
    <p:sldId id="2147481727" r:id="rId90"/>
    <p:sldId id="2147481728" r:id="rId91"/>
    <p:sldId id="2147481745" r:id="rId92"/>
    <p:sldId id="2147481743" r:id="rId93"/>
    <p:sldId id="2147481744" r:id="rId94"/>
    <p:sldId id="2147481746" r:id="rId95"/>
    <p:sldId id="2147481747" r:id="rId96"/>
    <p:sldId id="2147481730" r:id="rId97"/>
    <p:sldId id="2147481729" r:id="rId98"/>
    <p:sldId id="2147481749" r:id="rId99"/>
    <p:sldId id="2147481750"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uvageau, Joannie" initials="SJ" lastIdx="16" clrIdx="0">
    <p:extLst>
      <p:ext uri="{19B8F6BF-5375-455C-9EA6-DF929625EA0E}">
        <p15:presenceInfo xmlns:p15="http://schemas.microsoft.com/office/powerpoint/2012/main" userId="S-1-5-21-3641078771-3653456904-245653651-1738683" providerId="AD"/>
      </p:ext>
    </p:extLst>
  </p:cmAuthor>
  <p:cmAuthor id="2" name="Karen G Sellers" initials="KGS" lastIdx="8" clrIdx="1">
    <p:extLst>
      <p:ext uri="{19B8F6BF-5375-455C-9EA6-DF929625EA0E}">
        <p15:presenceInfo xmlns:p15="http://schemas.microsoft.com/office/powerpoint/2012/main" userId="S-1-5-21-682003330-1383384898-1801674531-29202" providerId="AD"/>
      </p:ext>
    </p:extLst>
  </p:cmAuthor>
  <p:cmAuthor id="3" name="Shafer, Michael J" initials="SMJ" lastIdx="6" clrIdx="2">
    <p:extLst>
      <p:ext uri="{19B8F6BF-5375-455C-9EA6-DF929625EA0E}">
        <p15:presenceInfo xmlns:p15="http://schemas.microsoft.com/office/powerpoint/2012/main" userId="S-1-5-21-3641078771-3653456904-245653651-135540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A6A6A6"/>
    <a:srgbClr val="BEAA28"/>
    <a:srgbClr val="D2E11B"/>
    <a:srgbClr val="A1D936"/>
    <a:srgbClr val="51C569"/>
    <a:srgbClr val="A5DA35"/>
    <a:srgbClr val="FDE724"/>
    <a:srgbClr val="90D643"/>
    <a:srgbClr val="62CA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5384" autoAdjust="0"/>
  </p:normalViewPr>
  <p:slideViewPr>
    <p:cSldViewPr snapToGrid="0">
      <p:cViewPr>
        <p:scale>
          <a:sx n="60" d="100"/>
          <a:sy n="60" d="100"/>
        </p:scale>
        <p:origin x="1746" y="810"/>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p:cViewPr varScale="1">
        <p:scale>
          <a:sx n="97" d="100"/>
          <a:sy n="97" d="100"/>
        </p:scale>
        <p:origin x="3688"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07" Type="http://schemas.openxmlformats.org/officeDocument/2006/relationships/tableStyles" Target="tableStyles.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handoutMaster" Target="handoutMasters/handoutMaster1.xml"/><Relationship Id="rId5" Type="http://schemas.openxmlformats.org/officeDocument/2006/relationships/slideMaster" Target="slideMasters/slideMaster1.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commentAuthors" Target="commentAuthor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dirty="0">
              <a:latin typeface="Arial"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3A2E8FD-2AFE-4B1E-9D19-015693014FEA}" type="datetimeFigureOut">
              <a:rPr lang="en-CA" smtClean="0">
                <a:latin typeface="Arial" pitchFamily="34" charset="0"/>
              </a:rPr>
              <a:pPr/>
              <a:t>2024-05-05</a:t>
            </a:fld>
            <a:endParaRPr lang="en-CA" dirty="0">
              <a:latin typeface="Arial"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dirty="0">
              <a:latin typeface="Arial" pitchFamily="34"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F3D0142-0A92-499C-9E53-36958F98D275}" type="slidenum">
              <a:rPr lang="en-CA" smtClean="0">
                <a:latin typeface="Arial" pitchFamily="34" charset="0"/>
              </a:rPr>
              <a:pPr/>
              <a:t>‹#›</a:t>
            </a:fld>
            <a:endParaRPr lang="en-CA" dirty="0">
              <a:latin typeface="Arial" pitchFamily="34" charset="0"/>
            </a:endParaRPr>
          </a:p>
        </p:txBody>
      </p:sp>
    </p:spTree>
    <p:extLst>
      <p:ext uri="{BB962C8B-B14F-4D97-AF65-F5344CB8AC3E}">
        <p14:creationId xmlns:p14="http://schemas.microsoft.com/office/powerpoint/2010/main" val="9873460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defRPr>
            </a:lvl1pPr>
          </a:lstStyle>
          <a:p>
            <a:endParaRPr lang="en-CA"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defRPr>
            </a:lvl1pPr>
          </a:lstStyle>
          <a:p>
            <a:fld id="{B5D7A87D-1CDA-443F-BAE3-82C9C05446C3}" type="datetimeFigureOut">
              <a:rPr lang="en-CA" smtClean="0"/>
              <a:pPr/>
              <a:t>2024-05-05</a:t>
            </a:fld>
            <a:endParaRPr lang="en-CA"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defRPr>
            </a:lvl1pPr>
          </a:lstStyle>
          <a:p>
            <a:endParaRPr lang="en-CA"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defRPr>
            </a:lvl1pPr>
          </a:lstStyle>
          <a:p>
            <a:fld id="{20B9C825-F38E-45BB-92C1-043DE61C9183}" type="slidenum">
              <a:rPr lang="en-CA" smtClean="0"/>
              <a:pPr/>
              <a:t>‹#›</a:t>
            </a:fld>
            <a:endParaRPr lang="en-CA" dirty="0"/>
          </a:p>
        </p:txBody>
      </p:sp>
    </p:spTree>
    <p:extLst>
      <p:ext uri="{BB962C8B-B14F-4D97-AF65-F5344CB8AC3E}">
        <p14:creationId xmlns:p14="http://schemas.microsoft.com/office/powerpoint/2010/main" val="1922721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42424"/>
                </a:solidFill>
                <a:effectLst/>
                <a:latin typeface="source-serif-pro"/>
              </a:rPr>
              <a:t>Just started with Neural Networks and confused with the below terms?</a:t>
            </a:r>
          </a:p>
          <a:p>
            <a:pPr algn="l"/>
            <a:endParaRPr lang="en-US" b="0" i="0" dirty="0">
              <a:solidFill>
                <a:srgbClr val="242424"/>
              </a:solidFill>
              <a:effectLst/>
              <a:latin typeface="source-serif-pro"/>
            </a:endParaRPr>
          </a:p>
          <a:p>
            <a:pPr marL="171450" indent="-171450" algn="l">
              <a:buFont typeface="Wingdings" panose="05000000000000000000" pitchFamily="2" charset="2"/>
              <a:buChar char="q"/>
            </a:pPr>
            <a:r>
              <a:rPr lang="en-US" b="0" i="0" dirty="0">
                <a:solidFill>
                  <a:srgbClr val="242424"/>
                </a:solidFill>
                <a:effectLst/>
                <a:latin typeface="source-serif-pro"/>
              </a:rPr>
              <a:t>Training</a:t>
            </a:r>
          </a:p>
          <a:p>
            <a:pPr marL="171450" indent="-171450" algn="l">
              <a:buFont typeface="Wingdings" panose="05000000000000000000" pitchFamily="2" charset="2"/>
              <a:buChar char="q"/>
            </a:pPr>
            <a:r>
              <a:rPr lang="en-US" b="0" i="0" dirty="0">
                <a:solidFill>
                  <a:srgbClr val="242424"/>
                </a:solidFill>
                <a:effectLst/>
                <a:latin typeface="source-serif-pro"/>
              </a:rPr>
              <a:t>Forward and Backward propagation</a:t>
            </a:r>
          </a:p>
          <a:p>
            <a:pPr marL="171450" indent="-171450" algn="l">
              <a:buFont typeface="Wingdings" panose="05000000000000000000" pitchFamily="2" charset="2"/>
              <a:buChar char="q"/>
            </a:pPr>
            <a:r>
              <a:rPr lang="en-US" b="0" i="0" dirty="0">
                <a:solidFill>
                  <a:srgbClr val="242424"/>
                </a:solidFill>
                <a:effectLst/>
                <a:latin typeface="source-serif-pro"/>
              </a:rPr>
              <a:t>Loss Function</a:t>
            </a:r>
          </a:p>
          <a:p>
            <a:pPr marL="171450" indent="-171450" algn="l">
              <a:buFont typeface="Wingdings" panose="05000000000000000000" pitchFamily="2" charset="2"/>
              <a:buChar char="q"/>
            </a:pPr>
            <a:r>
              <a:rPr lang="en-US" b="0" i="0" dirty="0">
                <a:solidFill>
                  <a:srgbClr val="242424"/>
                </a:solidFill>
                <a:effectLst/>
                <a:latin typeface="source-serif-pro"/>
              </a:rPr>
              <a:t>Optimization</a:t>
            </a:r>
          </a:p>
          <a:p>
            <a:pPr marL="171450" indent="-171450" algn="l">
              <a:buFont typeface="Wingdings" panose="05000000000000000000" pitchFamily="2" charset="2"/>
              <a:buChar char="q"/>
            </a:pPr>
            <a:r>
              <a:rPr lang="en-US" b="0" i="0" dirty="0">
                <a:solidFill>
                  <a:srgbClr val="242424"/>
                </a:solidFill>
                <a:effectLst/>
                <a:latin typeface="source-serif-pro"/>
              </a:rPr>
              <a:t>Weights/Parameters</a:t>
            </a:r>
          </a:p>
          <a:p>
            <a:pPr marL="171450" indent="-171450" algn="l">
              <a:buFont typeface="Wingdings" panose="05000000000000000000" pitchFamily="2" charset="2"/>
              <a:buChar char="q"/>
            </a:pPr>
            <a:r>
              <a:rPr lang="en-US" b="0" i="0" dirty="0">
                <a:solidFill>
                  <a:srgbClr val="242424"/>
                </a:solidFill>
                <a:effectLst/>
                <a:latin typeface="source-serif-pro"/>
              </a:rPr>
              <a:t>Epochs</a:t>
            </a:r>
          </a:p>
          <a:p>
            <a:pPr marL="171450" indent="-171450" algn="l">
              <a:buFont typeface="Wingdings" panose="05000000000000000000" pitchFamily="2" charset="2"/>
              <a:buChar char="q"/>
            </a:pPr>
            <a:r>
              <a:rPr lang="en-US" b="0" i="0" dirty="0">
                <a:solidFill>
                  <a:srgbClr val="242424"/>
                </a:solidFill>
                <a:effectLst/>
                <a:latin typeface="source-serif-pro"/>
              </a:rPr>
              <a:t>Overfitting</a:t>
            </a:r>
          </a:p>
          <a:p>
            <a:pPr algn="l">
              <a:buFont typeface="Arial" panose="020B0604020202020204" pitchFamily="34" charset="0"/>
              <a:buChar char="•"/>
            </a:pPr>
            <a:endParaRPr lang="en-US" b="0" i="0" dirty="0">
              <a:solidFill>
                <a:srgbClr val="242424"/>
              </a:solidFill>
              <a:effectLst/>
              <a:latin typeface="source-serif-pro"/>
            </a:endParaRPr>
          </a:p>
          <a:p>
            <a:pPr algn="l"/>
            <a:r>
              <a:rPr lang="en-US" b="0" i="0" dirty="0">
                <a:solidFill>
                  <a:srgbClr val="242424"/>
                </a:solidFill>
                <a:effectLst/>
                <a:latin typeface="source-serif-pro"/>
              </a:rPr>
              <a:t>Lets try to figure out all these terms and what is going on inside a neural network using a simple story.</a:t>
            </a:r>
          </a:p>
          <a:p>
            <a:pPr algn="l"/>
            <a:endParaRPr lang="en-US" b="0" i="0" dirty="0">
              <a:solidFill>
                <a:srgbClr val="242424"/>
              </a:solidFill>
              <a:effectLst/>
              <a:latin typeface="source-serif-pro"/>
            </a:endParaRPr>
          </a:p>
          <a:p>
            <a:pPr algn="l"/>
            <a:r>
              <a:rPr lang="en-US" b="0" i="0" dirty="0">
                <a:solidFill>
                  <a:srgbClr val="242424"/>
                </a:solidFill>
                <a:effectLst/>
                <a:latin typeface="source-serif-pro"/>
              </a:rPr>
              <a:t>============================================================</a:t>
            </a:r>
          </a:p>
          <a:p>
            <a:endParaRPr lang="nl-BE" dirty="0"/>
          </a:p>
        </p:txBody>
      </p:sp>
      <p:sp>
        <p:nvSpPr>
          <p:cNvPr id="4" name="Slide Number Placeholder 3"/>
          <p:cNvSpPr>
            <a:spLocks noGrp="1"/>
          </p:cNvSpPr>
          <p:nvPr>
            <p:ph type="sldNum" sz="quarter" idx="5"/>
          </p:nvPr>
        </p:nvSpPr>
        <p:spPr/>
        <p:txBody>
          <a:bodyPr/>
          <a:lstStyle/>
          <a:p>
            <a:fld id="{20B9C825-F38E-45BB-92C1-043DE61C9183}" type="slidenum">
              <a:rPr lang="en-CA" smtClean="0"/>
              <a:pPr/>
              <a:t>24</a:t>
            </a:fld>
            <a:endParaRPr lang="en-CA" dirty="0"/>
          </a:p>
        </p:txBody>
      </p:sp>
    </p:spTree>
    <p:extLst>
      <p:ext uri="{BB962C8B-B14F-4D97-AF65-F5344CB8AC3E}">
        <p14:creationId xmlns:p14="http://schemas.microsoft.com/office/powerpoint/2010/main" val="41029824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Single neuron, Single </a:t>
            </a:r>
            <a:r>
              <a:rPr lang="nl-BE" dirty="0" err="1"/>
              <a:t>value</a:t>
            </a:r>
            <a:endParaRPr lang="nl-BE" dirty="0"/>
          </a:p>
        </p:txBody>
      </p:sp>
      <p:sp>
        <p:nvSpPr>
          <p:cNvPr id="4" name="Slide Number Placeholder 3"/>
          <p:cNvSpPr>
            <a:spLocks noGrp="1"/>
          </p:cNvSpPr>
          <p:nvPr>
            <p:ph type="sldNum" sz="quarter" idx="5"/>
          </p:nvPr>
        </p:nvSpPr>
        <p:spPr/>
        <p:txBody>
          <a:bodyPr/>
          <a:lstStyle/>
          <a:p>
            <a:fld id="{20B9C825-F38E-45BB-92C1-043DE61C9183}" type="slidenum">
              <a:rPr lang="en-CA" smtClean="0"/>
              <a:pPr/>
              <a:t>35</a:t>
            </a:fld>
            <a:endParaRPr lang="en-CA" dirty="0"/>
          </a:p>
        </p:txBody>
      </p:sp>
    </p:spTree>
    <p:extLst>
      <p:ext uri="{BB962C8B-B14F-4D97-AF65-F5344CB8AC3E}">
        <p14:creationId xmlns:p14="http://schemas.microsoft.com/office/powerpoint/2010/main" val="23604958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12121"/>
                </a:solidFill>
                <a:effectLst/>
                <a:latin typeface="Roboto" panose="02000000000000000000" pitchFamily="2" charset="0"/>
              </a:rPr>
              <a:t>What does the visualization tell us?</a:t>
            </a:r>
          </a:p>
          <a:p>
            <a:pPr algn="l"/>
            <a:endParaRPr lang="en-US" b="0" i="0" dirty="0">
              <a:solidFill>
                <a:srgbClr val="212121"/>
              </a:solidFill>
              <a:effectLst/>
              <a:latin typeface="Roboto" panose="02000000000000000000" pitchFamily="2" charset="0"/>
            </a:endParaRPr>
          </a:p>
          <a:p>
            <a:pPr algn="l"/>
            <a:r>
              <a:rPr lang="en-US" b="0" i="0" dirty="0">
                <a:solidFill>
                  <a:srgbClr val="212121"/>
                </a:solidFill>
                <a:effectLst/>
                <a:latin typeface="Roboto" panose="02000000000000000000" pitchFamily="2" charset="0"/>
              </a:rPr>
              <a:t>There seems to be a </a:t>
            </a:r>
            <a:r>
              <a:rPr lang="en-US" b="1" i="0" dirty="0">
                <a:solidFill>
                  <a:srgbClr val="212121"/>
                </a:solidFill>
                <a:effectLst/>
                <a:latin typeface="Roboto" panose="02000000000000000000" pitchFamily="2" charset="0"/>
              </a:rPr>
              <a:t>linear</a:t>
            </a:r>
            <a:r>
              <a:rPr lang="en-US" b="0" i="0" dirty="0">
                <a:solidFill>
                  <a:srgbClr val="212121"/>
                </a:solidFill>
                <a:effectLst/>
                <a:latin typeface="Roboto" panose="02000000000000000000" pitchFamily="2" charset="0"/>
              </a:rPr>
              <a:t> relationship between the size of the house (as shown in Total SF) and Price.</a:t>
            </a:r>
          </a:p>
          <a:p>
            <a:pPr algn="l"/>
            <a:r>
              <a:rPr lang="en-US" b="0" i="0" dirty="0">
                <a:solidFill>
                  <a:srgbClr val="212121"/>
                </a:solidFill>
                <a:effectLst/>
                <a:latin typeface="Roboto" panose="02000000000000000000" pitchFamily="2" charset="0"/>
              </a:rPr>
              <a:t>This suggests that we should perform Linear Regression. Where the relationship in the data is: y = mx + b.</a:t>
            </a:r>
            <a:br>
              <a:rPr lang="en-US" b="0" i="0" dirty="0">
                <a:solidFill>
                  <a:srgbClr val="212121"/>
                </a:solidFill>
                <a:effectLst/>
                <a:latin typeface="Roboto" panose="02000000000000000000" pitchFamily="2" charset="0"/>
              </a:rPr>
            </a:br>
            <a:r>
              <a:rPr lang="en-US" b="0" i="0" dirty="0">
                <a:solidFill>
                  <a:srgbClr val="212121"/>
                </a:solidFill>
                <a:effectLst/>
                <a:latin typeface="Roboto" panose="02000000000000000000" pitchFamily="2" charset="0"/>
              </a:rPr>
              <a:t>Or in our case, Price = m * Total SF + b</a:t>
            </a:r>
          </a:p>
          <a:p>
            <a:pPr algn="l"/>
            <a:endParaRPr lang="en-US" b="0" i="0" dirty="0">
              <a:solidFill>
                <a:srgbClr val="212121"/>
              </a:solidFill>
              <a:effectLst/>
              <a:latin typeface="Roboto" panose="02000000000000000000" pitchFamily="2" charset="0"/>
            </a:endParaRPr>
          </a:p>
          <a:p>
            <a:pPr algn="l"/>
            <a:r>
              <a:rPr lang="en-US" b="0" i="0" dirty="0">
                <a:solidFill>
                  <a:srgbClr val="212121"/>
                </a:solidFill>
                <a:effectLst/>
                <a:latin typeface="Roboto" panose="02000000000000000000" pitchFamily="2" charset="0"/>
              </a:rPr>
              <a:t>With respect to defining the appropriate equation, we can see the difference between traditional programming and Machine Learning as:</a:t>
            </a:r>
          </a:p>
          <a:p>
            <a:pPr algn="l">
              <a:buFont typeface="Arial" panose="020B0604020202020204" pitchFamily="34" charset="0"/>
              <a:buChar char="•"/>
            </a:pPr>
            <a:r>
              <a:rPr lang="en-US" b="0" i="0" dirty="0">
                <a:solidFill>
                  <a:srgbClr val="212121"/>
                </a:solidFill>
                <a:effectLst/>
                <a:latin typeface="Roboto" panose="02000000000000000000" pitchFamily="2" charset="0"/>
              </a:rPr>
              <a:t>In tradition programming </a:t>
            </a:r>
            <a:r>
              <a:rPr lang="en-US" b="1" i="0" dirty="0">
                <a:solidFill>
                  <a:srgbClr val="212121"/>
                </a:solidFill>
                <a:effectLst/>
                <a:latin typeface="Roboto" panose="02000000000000000000" pitchFamily="2" charset="0"/>
              </a:rPr>
              <a:t>we define what the equation</a:t>
            </a:r>
            <a:r>
              <a:rPr lang="en-US" b="0" i="0" dirty="0">
                <a:solidFill>
                  <a:srgbClr val="212121"/>
                </a:solidFill>
                <a:effectLst/>
                <a:latin typeface="Roboto" panose="02000000000000000000" pitchFamily="2" charset="0"/>
              </a:rPr>
              <a:t> is through structures such as conditional statements</a:t>
            </a:r>
          </a:p>
          <a:p>
            <a:pPr algn="l">
              <a:buFont typeface="Arial" panose="020B0604020202020204" pitchFamily="34" charset="0"/>
              <a:buChar char="•"/>
            </a:pPr>
            <a:r>
              <a:rPr lang="en-US" b="0" i="0" dirty="0">
                <a:solidFill>
                  <a:srgbClr val="212121"/>
                </a:solidFill>
                <a:effectLst/>
                <a:latin typeface="Roboto" panose="02000000000000000000" pitchFamily="2" charset="0"/>
              </a:rPr>
              <a:t>In Machine Learning, our model </a:t>
            </a:r>
            <a:r>
              <a:rPr lang="en-US" b="1" i="0" dirty="0">
                <a:solidFill>
                  <a:srgbClr val="212121"/>
                </a:solidFill>
                <a:effectLst/>
                <a:latin typeface="Roboto" panose="02000000000000000000" pitchFamily="2" charset="0"/>
              </a:rPr>
              <a:t>learns from the data</a:t>
            </a:r>
            <a:r>
              <a:rPr lang="en-US" b="0" i="0" dirty="0">
                <a:solidFill>
                  <a:srgbClr val="212121"/>
                </a:solidFill>
                <a:effectLst/>
                <a:latin typeface="Roboto" panose="02000000000000000000" pitchFamily="2" charset="0"/>
              </a:rPr>
              <a:t> what the appropriate equation is.</a:t>
            </a:r>
          </a:p>
          <a:p>
            <a:endParaRPr lang="nl-BE" dirty="0"/>
          </a:p>
        </p:txBody>
      </p:sp>
      <p:sp>
        <p:nvSpPr>
          <p:cNvPr id="4" name="Slide Number Placeholder 3"/>
          <p:cNvSpPr>
            <a:spLocks noGrp="1"/>
          </p:cNvSpPr>
          <p:nvPr>
            <p:ph type="sldNum" sz="quarter" idx="5"/>
          </p:nvPr>
        </p:nvSpPr>
        <p:spPr/>
        <p:txBody>
          <a:bodyPr/>
          <a:lstStyle/>
          <a:p>
            <a:fld id="{20B9C825-F38E-45BB-92C1-043DE61C9183}" type="slidenum">
              <a:rPr lang="en-CA" smtClean="0"/>
              <a:pPr/>
              <a:t>47</a:t>
            </a:fld>
            <a:endParaRPr lang="en-CA" dirty="0"/>
          </a:p>
        </p:txBody>
      </p:sp>
    </p:spTree>
    <p:extLst>
      <p:ext uri="{BB962C8B-B14F-4D97-AF65-F5344CB8AC3E}">
        <p14:creationId xmlns:p14="http://schemas.microsoft.com/office/powerpoint/2010/main" val="3934967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20B9C825-F38E-45BB-92C1-043DE61C9183}" type="slidenum">
              <a:rPr lang="en-CA" smtClean="0"/>
              <a:pPr/>
              <a:t>48</a:t>
            </a:fld>
            <a:endParaRPr lang="en-CA" dirty="0"/>
          </a:p>
        </p:txBody>
      </p:sp>
    </p:spTree>
    <p:extLst>
      <p:ext uri="{BB962C8B-B14F-4D97-AF65-F5344CB8AC3E}">
        <p14:creationId xmlns:p14="http://schemas.microsoft.com/office/powerpoint/2010/main" val="722979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20B9C825-F38E-45BB-92C1-043DE61C9183}" type="slidenum">
              <a:rPr lang="en-CA" smtClean="0"/>
              <a:pPr/>
              <a:t>49</a:t>
            </a:fld>
            <a:endParaRPr lang="en-CA" dirty="0"/>
          </a:p>
        </p:txBody>
      </p:sp>
    </p:spTree>
    <p:extLst>
      <p:ext uri="{BB962C8B-B14F-4D97-AF65-F5344CB8AC3E}">
        <p14:creationId xmlns:p14="http://schemas.microsoft.com/office/powerpoint/2010/main" val="3196527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12121"/>
                </a:solidFill>
                <a:effectLst/>
                <a:latin typeface="Roboto" panose="02000000000000000000" pitchFamily="2" charset="0"/>
              </a:rPr>
              <a:t>We pass the training data through the model multiple times. On each pass, the loss function (that we defined in the model compile) will be used to calculate loss. And the optimizer will be used to make adjustments to the weights and bias (just called weights from here on) to minimize this error.</a:t>
            </a:r>
          </a:p>
          <a:p>
            <a:pPr algn="l"/>
            <a:r>
              <a:rPr lang="en-US" b="0" i="0" dirty="0">
                <a:solidFill>
                  <a:srgbClr val="212121"/>
                </a:solidFill>
                <a:effectLst/>
                <a:latin typeface="Roboto" panose="02000000000000000000" pitchFamily="2" charset="0"/>
              </a:rPr>
              <a:t>We repeat this process of calculating the loss with the current weights and updating the weights to minimize loss for the specified number of </a:t>
            </a:r>
            <a:r>
              <a:rPr lang="en-US" b="1" i="0" dirty="0">
                <a:solidFill>
                  <a:srgbClr val="212121"/>
                </a:solidFill>
                <a:effectLst/>
                <a:latin typeface="Roboto" panose="02000000000000000000" pitchFamily="2" charset="0"/>
              </a:rPr>
              <a:t>epochs</a:t>
            </a:r>
            <a:r>
              <a:rPr lang="en-US" b="0" i="0" dirty="0">
                <a:solidFill>
                  <a:srgbClr val="212121"/>
                </a:solidFill>
                <a:effectLst/>
                <a:latin typeface="Roboto" panose="02000000000000000000" pitchFamily="2" charset="0"/>
              </a:rPr>
              <a:t>. </a:t>
            </a:r>
            <a:r>
              <a:rPr lang="en-US" b="0" i="1" dirty="0">
                <a:solidFill>
                  <a:srgbClr val="212121"/>
                </a:solidFill>
                <a:effectLst/>
                <a:latin typeface="Roboto" panose="02000000000000000000" pitchFamily="2" charset="0"/>
              </a:rPr>
              <a:t>We should see the loss decrease over time.</a:t>
            </a:r>
            <a:endParaRPr lang="en-US" b="0" i="0" dirty="0">
              <a:solidFill>
                <a:srgbClr val="212121"/>
              </a:solidFill>
              <a:effectLst/>
              <a:latin typeface="Roboto" panose="02000000000000000000" pitchFamily="2" charset="0"/>
            </a:endParaRPr>
          </a:p>
          <a:p>
            <a:pPr algn="l"/>
            <a:r>
              <a:rPr lang="en-US" b="0" i="0" dirty="0">
                <a:solidFill>
                  <a:srgbClr val="212121"/>
                </a:solidFill>
                <a:effectLst/>
                <a:latin typeface="Roboto" panose="02000000000000000000" pitchFamily="2" charset="0"/>
              </a:rPr>
              <a:t>We can set the </a:t>
            </a:r>
            <a:r>
              <a:rPr lang="en-US" b="0" i="1" dirty="0">
                <a:solidFill>
                  <a:srgbClr val="212121"/>
                </a:solidFill>
                <a:effectLst/>
                <a:latin typeface="Roboto" panose="02000000000000000000" pitchFamily="2" charset="0"/>
              </a:rPr>
              <a:t>verbose</a:t>
            </a:r>
            <a:r>
              <a:rPr lang="en-US" b="0" i="0" dirty="0">
                <a:solidFill>
                  <a:srgbClr val="212121"/>
                </a:solidFill>
                <a:effectLst/>
                <a:latin typeface="Roboto" panose="02000000000000000000" pitchFamily="2" charset="0"/>
              </a:rPr>
              <a:t> flag to tell </a:t>
            </a:r>
            <a:r>
              <a:rPr lang="en-US" b="0" i="0" dirty="0" err="1">
                <a:solidFill>
                  <a:srgbClr val="212121"/>
                </a:solidFill>
                <a:effectLst/>
                <a:latin typeface="Roboto" panose="02000000000000000000" pitchFamily="2" charset="0"/>
              </a:rPr>
              <a:t>Keras</a:t>
            </a:r>
            <a:r>
              <a:rPr lang="en-US" b="0" i="0" dirty="0">
                <a:solidFill>
                  <a:srgbClr val="212121"/>
                </a:solidFill>
                <a:effectLst/>
                <a:latin typeface="Roboto" panose="02000000000000000000" pitchFamily="2" charset="0"/>
              </a:rPr>
              <a:t> how much information to show during the training process, 0 is none, 1 and 2 show more in-progress information.</a:t>
            </a:r>
          </a:p>
        </p:txBody>
      </p:sp>
      <p:sp>
        <p:nvSpPr>
          <p:cNvPr id="4" name="Slide Number Placeholder 3"/>
          <p:cNvSpPr>
            <a:spLocks noGrp="1"/>
          </p:cNvSpPr>
          <p:nvPr>
            <p:ph type="sldNum" sz="quarter" idx="5"/>
          </p:nvPr>
        </p:nvSpPr>
        <p:spPr/>
        <p:txBody>
          <a:bodyPr/>
          <a:lstStyle/>
          <a:p>
            <a:fld id="{20B9C825-F38E-45BB-92C1-043DE61C9183}" type="slidenum">
              <a:rPr lang="en-CA" smtClean="0"/>
              <a:pPr/>
              <a:t>50</a:t>
            </a:fld>
            <a:endParaRPr lang="en-CA" dirty="0"/>
          </a:p>
        </p:txBody>
      </p:sp>
    </p:spTree>
    <p:extLst>
      <p:ext uri="{BB962C8B-B14F-4D97-AF65-F5344CB8AC3E}">
        <p14:creationId xmlns:p14="http://schemas.microsoft.com/office/powerpoint/2010/main" val="4261795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12121"/>
                </a:solidFill>
                <a:effectLst/>
                <a:latin typeface="Roboto" panose="02000000000000000000" pitchFamily="2" charset="0"/>
              </a:rPr>
              <a:t>We pass the training data through the model multiple times. On each pass, the loss function (that we defined in the model compile) will be used to calculate loss. And the optimizer will be used to make adjustments to the weights and bias (just called weights from here on) to minimize this error.</a:t>
            </a:r>
          </a:p>
          <a:p>
            <a:pPr algn="l"/>
            <a:r>
              <a:rPr lang="en-US" b="0" i="0" dirty="0">
                <a:solidFill>
                  <a:srgbClr val="212121"/>
                </a:solidFill>
                <a:effectLst/>
                <a:latin typeface="Roboto" panose="02000000000000000000" pitchFamily="2" charset="0"/>
              </a:rPr>
              <a:t>We repeat this process of calculating the loss with the current weights and updating the weights to minimize loss for the specified number of </a:t>
            </a:r>
            <a:r>
              <a:rPr lang="en-US" b="1" i="0" dirty="0">
                <a:solidFill>
                  <a:srgbClr val="212121"/>
                </a:solidFill>
                <a:effectLst/>
                <a:latin typeface="Roboto" panose="02000000000000000000" pitchFamily="2" charset="0"/>
              </a:rPr>
              <a:t>epochs</a:t>
            </a:r>
            <a:r>
              <a:rPr lang="en-US" b="0" i="0" dirty="0">
                <a:solidFill>
                  <a:srgbClr val="212121"/>
                </a:solidFill>
                <a:effectLst/>
                <a:latin typeface="Roboto" panose="02000000000000000000" pitchFamily="2" charset="0"/>
              </a:rPr>
              <a:t>. </a:t>
            </a:r>
            <a:r>
              <a:rPr lang="en-US" b="0" i="1" dirty="0">
                <a:solidFill>
                  <a:srgbClr val="212121"/>
                </a:solidFill>
                <a:effectLst/>
                <a:latin typeface="Roboto" panose="02000000000000000000" pitchFamily="2" charset="0"/>
              </a:rPr>
              <a:t>We should see the loss decrease over time.</a:t>
            </a:r>
          </a:p>
          <a:p>
            <a:pPr algn="l"/>
            <a:endParaRPr lang="en-US" b="0" i="0" dirty="0">
              <a:solidFill>
                <a:srgbClr val="212121"/>
              </a:solidFill>
              <a:effectLst/>
              <a:latin typeface="Roboto" panose="02000000000000000000" pitchFamily="2" charset="0"/>
            </a:endParaRPr>
          </a:p>
          <a:p>
            <a:pPr algn="l"/>
            <a:r>
              <a:rPr lang="en-US" b="0" i="0" dirty="0">
                <a:solidFill>
                  <a:srgbClr val="212121"/>
                </a:solidFill>
                <a:effectLst/>
                <a:latin typeface="Roboto" panose="02000000000000000000" pitchFamily="2" charset="0"/>
              </a:rPr>
              <a:t>We can set the </a:t>
            </a:r>
            <a:r>
              <a:rPr lang="en-US" b="0" i="1" dirty="0">
                <a:solidFill>
                  <a:srgbClr val="212121"/>
                </a:solidFill>
                <a:effectLst/>
                <a:latin typeface="Roboto" panose="02000000000000000000" pitchFamily="2" charset="0"/>
              </a:rPr>
              <a:t>verbose</a:t>
            </a:r>
            <a:r>
              <a:rPr lang="en-US" b="0" i="0" dirty="0">
                <a:solidFill>
                  <a:srgbClr val="212121"/>
                </a:solidFill>
                <a:effectLst/>
                <a:latin typeface="Roboto" panose="02000000000000000000" pitchFamily="2" charset="0"/>
              </a:rPr>
              <a:t> flag to tell </a:t>
            </a:r>
            <a:r>
              <a:rPr lang="en-US" b="0" i="0" dirty="0" err="1">
                <a:solidFill>
                  <a:srgbClr val="212121"/>
                </a:solidFill>
                <a:effectLst/>
                <a:latin typeface="Roboto" panose="02000000000000000000" pitchFamily="2" charset="0"/>
              </a:rPr>
              <a:t>Keras</a:t>
            </a:r>
            <a:r>
              <a:rPr lang="en-US" b="0" i="0" dirty="0">
                <a:solidFill>
                  <a:srgbClr val="212121"/>
                </a:solidFill>
                <a:effectLst/>
                <a:latin typeface="Roboto" panose="02000000000000000000" pitchFamily="2" charset="0"/>
              </a:rPr>
              <a:t> how much information to show during the training process, 0 is none, 1 and 2 show more in-progress information.</a:t>
            </a:r>
          </a:p>
        </p:txBody>
      </p:sp>
      <p:sp>
        <p:nvSpPr>
          <p:cNvPr id="4" name="Slide Number Placeholder 3"/>
          <p:cNvSpPr>
            <a:spLocks noGrp="1"/>
          </p:cNvSpPr>
          <p:nvPr>
            <p:ph type="sldNum" sz="quarter" idx="5"/>
          </p:nvPr>
        </p:nvSpPr>
        <p:spPr/>
        <p:txBody>
          <a:bodyPr/>
          <a:lstStyle/>
          <a:p>
            <a:fld id="{20B9C825-F38E-45BB-92C1-043DE61C9183}" type="slidenum">
              <a:rPr lang="en-CA" smtClean="0"/>
              <a:pPr/>
              <a:t>51</a:t>
            </a:fld>
            <a:endParaRPr lang="en-CA" dirty="0"/>
          </a:p>
        </p:txBody>
      </p:sp>
    </p:spTree>
    <p:extLst>
      <p:ext uri="{BB962C8B-B14F-4D97-AF65-F5344CB8AC3E}">
        <p14:creationId xmlns:p14="http://schemas.microsoft.com/office/powerpoint/2010/main" val="29842167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212121"/>
              </a:solidFill>
              <a:effectLst/>
              <a:latin typeface="Roboto" panose="02000000000000000000" pitchFamily="2" charset="0"/>
            </a:endParaRPr>
          </a:p>
        </p:txBody>
      </p:sp>
      <p:sp>
        <p:nvSpPr>
          <p:cNvPr id="4" name="Slide Number Placeholder 3"/>
          <p:cNvSpPr>
            <a:spLocks noGrp="1"/>
          </p:cNvSpPr>
          <p:nvPr>
            <p:ph type="sldNum" sz="quarter" idx="5"/>
          </p:nvPr>
        </p:nvSpPr>
        <p:spPr/>
        <p:txBody>
          <a:bodyPr/>
          <a:lstStyle/>
          <a:p>
            <a:fld id="{20B9C825-F38E-45BB-92C1-043DE61C9183}" type="slidenum">
              <a:rPr lang="en-CA" smtClean="0"/>
              <a:pPr/>
              <a:t>52</a:t>
            </a:fld>
            <a:endParaRPr lang="en-CA" dirty="0"/>
          </a:p>
        </p:txBody>
      </p:sp>
    </p:spTree>
    <p:extLst>
      <p:ext uri="{BB962C8B-B14F-4D97-AF65-F5344CB8AC3E}">
        <p14:creationId xmlns:p14="http://schemas.microsoft.com/office/powerpoint/2010/main" val="19380391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t>Imagine</a:t>
            </a:r>
            <a:r>
              <a:rPr lang="nl-BE" dirty="0"/>
              <a:t> </a:t>
            </a:r>
            <a:r>
              <a:rPr lang="nl-BE" dirty="0" err="1"/>
              <a:t>if</a:t>
            </a:r>
            <a:r>
              <a:rPr lang="nl-BE" dirty="0"/>
              <a:t> </a:t>
            </a:r>
            <a:r>
              <a:rPr lang="nl-BE" dirty="0" err="1"/>
              <a:t>someone</a:t>
            </a:r>
            <a:r>
              <a:rPr lang="nl-BE" dirty="0"/>
              <a:t> had never </a:t>
            </a:r>
            <a:r>
              <a:rPr lang="nl-BE" dirty="0" err="1"/>
              <a:t>seen</a:t>
            </a:r>
            <a:r>
              <a:rPr lang="nl-BE" dirty="0"/>
              <a:t> </a:t>
            </a:r>
            <a:r>
              <a:rPr lang="nl-BE" dirty="0" err="1"/>
              <a:t>shoes</a:t>
            </a:r>
            <a:r>
              <a:rPr lang="nl-BE" dirty="0"/>
              <a:t> </a:t>
            </a:r>
            <a:r>
              <a:rPr lang="nl-BE" dirty="0" err="1"/>
              <a:t>before</a:t>
            </a:r>
            <a:r>
              <a:rPr lang="nl-BE" dirty="0"/>
              <a:t>. How </a:t>
            </a:r>
            <a:r>
              <a:rPr lang="nl-BE" dirty="0" err="1"/>
              <a:t>would</a:t>
            </a:r>
            <a:r>
              <a:rPr lang="nl-BE" dirty="0"/>
              <a:t> </a:t>
            </a:r>
            <a:r>
              <a:rPr lang="nl-BE" dirty="0" err="1"/>
              <a:t>you</a:t>
            </a:r>
            <a:r>
              <a:rPr lang="nl-BE" dirty="0"/>
              <a:t> </a:t>
            </a:r>
            <a:r>
              <a:rPr lang="nl-BE" dirty="0" err="1"/>
              <a:t>tell</a:t>
            </a:r>
            <a:r>
              <a:rPr lang="nl-BE" dirty="0"/>
              <a:t> </a:t>
            </a:r>
            <a:r>
              <a:rPr lang="nl-BE" dirty="0" err="1"/>
              <a:t>them</a:t>
            </a:r>
            <a:r>
              <a:rPr lang="nl-BE" dirty="0"/>
              <a:t> </a:t>
            </a:r>
            <a:r>
              <a:rPr lang="nl-BE" dirty="0" err="1"/>
              <a:t>that</a:t>
            </a:r>
            <a:r>
              <a:rPr lang="nl-BE" dirty="0"/>
              <a:t> </a:t>
            </a:r>
            <a:r>
              <a:rPr lang="nl-BE" dirty="0" err="1"/>
              <a:t>despite</a:t>
            </a:r>
            <a:r>
              <a:rPr lang="nl-BE" dirty="0"/>
              <a:t> of </a:t>
            </a:r>
            <a:r>
              <a:rPr lang="nl-BE" dirty="0" err="1"/>
              <a:t>the</a:t>
            </a:r>
            <a:r>
              <a:rPr lang="nl-BE" dirty="0"/>
              <a:t> </a:t>
            </a:r>
            <a:r>
              <a:rPr lang="nl-BE" dirty="0" err="1"/>
              <a:t>great</a:t>
            </a:r>
            <a:r>
              <a:rPr lang="nl-BE" dirty="0"/>
              <a:t> </a:t>
            </a:r>
            <a:r>
              <a:rPr lang="nl-BE" dirty="0" err="1"/>
              <a:t>difference</a:t>
            </a:r>
            <a:r>
              <a:rPr lang="nl-BE" dirty="0"/>
              <a:t> </a:t>
            </a:r>
            <a:r>
              <a:rPr lang="nl-BE" dirty="0" err="1"/>
              <a:t>between</a:t>
            </a:r>
            <a:r>
              <a:rPr lang="nl-BE" dirty="0"/>
              <a:t> </a:t>
            </a:r>
            <a:r>
              <a:rPr lang="nl-BE" dirty="0" err="1"/>
              <a:t>an</a:t>
            </a:r>
            <a:r>
              <a:rPr lang="nl-BE" dirty="0"/>
              <a:t> high heel </a:t>
            </a:r>
            <a:r>
              <a:rPr lang="nl-BE" dirty="0" err="1"/>
              <a:t>and</a:t>
            </a:r>
            <a:r>
              <a:rPr lang="nl-BE" dirty="0"/>
              <a:t> sport </a:t>
            </a:r>
            <a:r>
              <a:rPr lang="nl-BE" dirty="0" err="1"/>
              <a:t>shoe</a:t>
            </a:r>
            <a:r>
              <a:rPr lang="nl-BE" dirty="0"/>
              <a:t>, </a:t>
            </a:r>
            <a:r>
              <a:rPr lang="nl-BE" dirty="0" err="1"/>
              <a:t>they</a:t>
            </a:r>
            <a:r>
              <a:rPr lang="nl-BE" dirty="0"/>
              <a:t> are </a:t>
            </a:r>
            <a:r>
              <a:rPr lang="nl-BE" dirty="0" err="1"/>
              <a:t>still</a:t>
            </a:r>
            <a:r>
              <a:rPr lang="nl-BE" dirty="0"/>
              <a:t> </a:t>
            </a:r>
            <a:r>
              <a:rPr lang="nl-BE" dirty="0" err="1"/>
              <a:t>both</a:t>
            </a:r>
            <a:r>
              <a:rPr lang="nl-BE" dirty="0"/>
              <a:t> </a:t>
            </a:r>
            <a:r>
              <a:rPr lang="nl-BE" dirty="0" err="1"/>
              <a:t>shoes</a:t>
            </a:r>
            <a:r>
              <a:rPr lang="nl-BE" dirty="0"/>
              <a:t>.  </a:t>
            </a:r>
            <a:r>
              <a:rPr lang="nl-BE" dirty="0" err="1"/>
              <a:t>If</a:t>
            </a:r>
            <a:r>
              <a:rPr lang="nl-BE" dirty="0"/>
              <a:t> </a:t>
            </a:r>
            <a:r>
              <a:rPr lang="nl-BE" dirty="0" err="1"/>
              <a:t>that</a:t>
            </a:r>
            <a:r>
              <a:rPr lang="nl-BE" dirty="0"/>
              <a:t> person </a:t>
            </a:r>
            <a:r>
              <a:rPr lang="nl-BE" dirty="0" err="1"/>
              <a:t>only</a:t>
            </a:r>
            <a:r>
              <a:rPr lang="nl-BE" dirty="0"/>
              <a:t> </a:t>
            </a:r>
            <a:r>
              <a:rPr lang="nl-BE" dirty="0" err="1"/>
              <a:t>gets</a:t>
            </a:r>
            <a:r>
              <a:rPr lang="nl-BE" dirty="0"/>
              <a:t> </a:t>
            </a:r>
            <a:r>
              <a:rPr lang="nl-BE" dirty="0" err="1"/>
              <a:t>the</a:t>
            </a:r>
            <a:r>
              <a:rPr lang="nl-BE" dirty="0"/>
              <a:t> input </a:t>
            </a:r>
            <a:r>
              <a:rPr lang="nl-BE" dirty="0" err="1"/>
              <a:t>that</a:t>
            </a:r>
            <a:r>
              <a:rPr lang="nl-BE" dirty="0"/>
              <a:t> </a:t>
            </a:r>
            <a:r>
              <a:rPr lang="nl-BE" dirty="0" err="1"/>
              <a:t>the</a:t>
            </a:r>
            <a:r>
              <a:rPr lang="nl-BE" dirty="0"/>
              <a:t> high heel </a:t>
            </a:r>
            <a:r>
              <a:rPr lang="nl-BE" dirty="0" err="1"/>
              <a:t>and</a:t>
            </a:r>
            <a:r>
              <a:rPr lang="nl-BE" dirty="0"/>
              <a:t> de sport </a:t>
            </a:r>
            <a:r>
              <a:rPr lang="nl-BE" dirty="0" err="1"/>
              <a:t>shoe</a:t>
            </a:r>
            <a:r>
              <a:rPr lang="nl-BE" dirty="0"/>
              <a:t> are </a:t>
            </a:r>
            <a:r>
              <a:rPr lang="nl-BE" dirty="0" err="1"/>
              <a:t>shoes</a:t>
            </a:r>
            <a:r>
              <a:rPr lang="nl-BE" dirty="0"/>
              <a:t> he </a:t>
            </a:r>
            <a:r>
              <a:rPr lang="nl-BE" dirty="0" err="1"/>
              <a:t>could</a:t>
            </a:r>
            <a:r>
              <a:rPr lang="nl-BE" dirty="0"/>
              <a:t> </a:t>
            </a:r>
            <a:r>
              <a:rPr lang="nl-BE" dirty="0" err="1"/>
              <a:t>assume</a:t>
            </a:r>
            <a:r>
              <a:rPr lang="nl-BE" dirty="0"/>
              <a:t> </a:t>
            </a:r>
            <a:r>
              <a:rPr lang="nl-BE" dirty="0" err="1"/>
              <a:t>that</a:t>
            </a:r>
            <a:r>
              <a:rPr lang="nl-BE" dirty="0"/>
              <a:t> </a:t>
            </a:r>
            <a:r>
              <a:rPr lang="nl-BE" dirty="0" err="1"/>
              <a:t>they</a:t>
            </a:r>
            <a:r>
              <a:rPr lang="nl-BE" dirty="0"/>
              <a:t> are </a:t>
            </a:r>
            <a:r>
              <a:rPr lang="nl-BE" dirty="0" err="1"/>
              <a:t>classsified</a:t>
            </a:r>
            <a:r>
              <a:rPr lang="nl-BE" dirty="0"/>
              <a:t> as </a:t>
            </a:r>
            <a:r>
              <a:rPr lang="nl-BE" dirty="0" err="1"/>
              <a:t>shoes</a:t>
            </a:r>
            <a:r>
              <a:rPr lang="nl-BE" dirty="0"/>
              <a:t> </a:t>
            </a:r>
            <a:r>
              <a:rPr lang="nl-BE" dirty="0" err="1"/>
              <a:t>because</a:t>
            </a:r>
            <a:r>
              <a:rPr lang="nl-BE" dirty="0"/>
              <a:t> </a:t>
            </a:r>
            <a:r>
              <a:rPr lang="nl-BE" dirty="0" err="1"/>
              <a:t>they</a:t>
            </a:r>
            <a:r>
              <a:rPr lang="nl-BE" dirty="0"/>
              <a:t> are Red (</a:t>
            </a:r>
            <a:r>
              <a:rPr lang="nl-BE" dirty="0" err="1"/>
              <a:t>they</a:t>
            </a:r>
            <a:r>
              <a:rPr lang="nl-BE" dirty="0"/>
              <a:t> have </a:t>
            </a:r>
            <a:r>
              <a:rPr lang="nl-BE" b="1" dirty="0" err="1"/>
              <a:t>only</a:t>
            </a:r>
            <a:r>
              <a:rPr lang="nl-BE" b="1" dirty="0"/>
              <a:t> </a:t>
            </a:r>
            <a:r>
              <a:rPr lang="nl-BE" b="1" dirty="0" err="1"/>
              <a:t>see</a:t>
            </a:r>
            <a:r>
              <a:rPr lang="nl-BE" b="1" dirty="0"/>
              <a:t> </a:t>
            </a:r>
            <a:r>
              <a:rPr lang="nl-BE" b="1" dirty="0" err="1"/>
              <a:t>those</a:t>
            </a:r>
            <a:r>
              <a:rPr lang="nl-BE" b="1" dirty="0"/>
              <a:t> </a:t>
            </a:r>
            <a:r>
              <a:rPr lang="nl-BE" b="1" dirty="0" err="1"/>
              <a:t>two</a:t>
            </a:r>
            <a:r>
              <a:rPr lang="nl-BE" b="1" dirty="0"/>
              <a:t> as </a:t>
            </a:r>
            <a:r>
              <a:rPr lang="nl-BE" b="1" dirty="0" err="1"/>
              <a:t>an</a:t>
            </a:r>
            <a:r>
              <a:rPr lang="nl-BE" b="1" dirty="0"/>
              <a:t> </a:t>
            </a:r>
            <a:r>
              <a:rPr lang="nl-BE" b="1" dirty="0" err="1"/>
              <a:t>example</a:t>
            </a:r>
            <a:r>
              <a:rPr lang="nl-BE" b="1" dirty="0"/>
              <a:t> – bias</a:t>
            </a:r>
            <a:r>
              <a:rPr lang="nl-BE" dirty="0"/>
              <a:t>). But of course </a:t>
            </a:r>
            <a:r>
              <a:rPr lang="nl-BE" dirty="0" err="1"/>
              <a:t>it</a:t>
            </a:r>
            <a:r>
              <a:rPr lang="nl-BE" dirty="0"/>
              <a:t> is </a:t>
            </a:r>
            <a:r>
              <a:rPr lang="nl-BE" dirty="0" err="1"/>
              <a:t>not</a:t>
            </a:r>
            <a:r>
              <a:rPr lang="nl-BE" dirty="0"/>
              <a:t> </a:t>
            </a:r>
            <a:r>
              <a:rPr lang="nl-BE" dirty="0" err="1"/>
              <a:t>that</a:t>
            </a:r>
            <a:r>
              <a:rPr lang="nl-BE" dirty="0"/>
              <a:t> </a:t>
            </a:r>
            <a:r>
              <a:rPr lang="nl-BE" dirty="0" err="1"/>
              <a:t>simple</a:t>
            </a:r>
            <a:r>
              <a:rPr lang="nl-BE" dirty="0"/>
              <a:t>. </a:t>
            </a:r>
          </a:p>
        </p:txBody>
      </p:sp>
      <p:sp>
        <p:nvSpPr>
          <p:cNvPr id="4" name="Slide Number Placeholder 3"/>
          <p:cNvSpPr>
            <a:spLocks noGrp="1"/>
          </p:cNvSpPr>
          <p:nvPr>
            <p:ph type="sldNum" sz="quarter" idx="5"/>
          </p:nvPr>
        </p:nvSpPr>
        <p:spPr/>
        <p:txBody>
          <a:bodyPr/>
          <a:lstStyle/>
          <a:p>
            <a:fld id="{20B9C825-F38E-45BB-92C1-043DE61C9183}" type="slidenum">
              <a:rPr lang="en-CA" smtClean="0"/>
              <a:pPr/>
              <a:t>54</a:t>
            </a:fld>
            <a:endParaRPr lang="en-CA" dirty="0"/>
          </a:p>
        </p:txBody>
      </p:sp>
    </p:spTree>
    <p:extLst>
      <p:ext uri="{BB962C8B-B14F-4D97-AF65-F5344CB8AC3E}">
        <p14:creationId xmlns:p14="http://schemas.microsoft.com/office/powerpoint/2010/main" val="25788977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t>Because</a:t>
            </a:r>
            <a:r>
              <a:rPr lang="nl-BE" dirty="0"/>
              <a:t> in </a:t>
            </a:r>
            <a:r>
              <a:rPr lang="nl-BE" dirty="0" err="1"/>
              <a:t>your</a:t>
            </a:r>
            <a:r>
              <a:rPr lang="nl-BE" dirty="0"/>
              <a:t> life </a:t>
            </a:r>
            <a:r>
              <a:rPr lang="nl-BE" dirty="0" err="1"/>
              <a:t>you’ve</a:t>
            </a:r>
            <a:r>
              <a:rPr lang="nl-BE" dirty="0"/>
              <a:t> </a:t>
            </a:r>
            <a:r>
              <a:rPr lang="nl-BE" dirty="0" err="1"/>
              <a:t>seen</a:t>
            </a:r>
            <a:r>
              <a:rPr lang="nl-BE" dirty="0"/>
              <a:t> lot of </a:t>
            </a:r>
            <a:r>
              <a:rPr lang="nl-BE" dirty="0" err="1"/>
              <a:t>shoes</a:t>
            </a:r>
            <a:r>
              <a:rPr lang="nl-BE" dirty="0"/>
              <a:t>. </a:t>
            </a:r>
            <a:r>
              <a:rPr lang="nl-BE" dirty="0" err="1"/>
              <a:t>So</a:t>
            </a:r>
            <a:r>
              <a:rPr lang="nl-BE" dirty="0"/>
              <a:t> </a:t>
            </a:r>
            <a:r>
              <a:rPr lang="nl-BE" dirty="0" err="1"/>
              <a:t>lets</a:t>
            </a:r>
            <a:r>
              <a:rPr lang="nl-BE" dirty="0"/>
              <a:t> show </a:t>
            </a:r>
            <a:r>
              <a:rPr lang="nl-BE" dirty="0" err="1"/>
              <a:t>the</a:t>
            </a:r>
            <a:r>
              <a:rPr lang="nl-BE" dirty="0"/>
              <a:t> computer </a:t>
            </a:r>
            <a:r>
              <a:rPr lang="nl-BE" dirty="0" err="1"/>
              <a:t>lots</a:t>
            </a:r>
            <a:r>
              <a:rPr lang="nl-BE" dirty="0"/>
              <a:t> of </a:t>
            </a:r>
            <a:r>
              <a:rPr lang="nl-BE" dirty="0" err="1"/>
              <a:t>shoes</a:t>
            </a:r>
            <a:r>
              <a:rPr lang="nl-BE" dirty="0"/>
              <a:t> </a:t>
            </a:r>
            <a:r>
              <a:rPr lang="nl-BE" dirty="0" err="1"/>
              <a:t>and</a:t>
            </a:r>
            <a:r>
              <a:rPr lang="nl-BE" dirty="0"/>
              <a:t> </a:t>
            </a:r>
            <a:r>
              <a:rPr lang="nl-BE" dirty="0" err="1"/>
              <a:t>it</a:t>
            </a:r>
            <a:r>
              <a:rPr lang="nl-BE" dirty="0"/>
              <a:t> </a:t>
            </a:r>
            <a:r>
              <a:rPr lang="nl-BE" dirty="0" err="1"/>
              <a:t>will</a:t>
            </a:r>
            <a:r>
              <a:rPr lang="nl-BE" dirty="0"/>
              <a:t> </a:t>
            </a:r>
            <a:r>
              <a:rPr lang="nl-BE" dirty="0" err="1"/>
              <a:t>learn</a:t>
            </a:r>
            <a:r>
              <a:rPr lang="nl-BE" dirty="0"/>
              <a:t> </a:t>
            </a:r>
            <a:r>
              <a:rPr lang="nl-BE" dirty="0" err="1"/>
              <a:t>to</a:t>
            </a:r>
            <a:r>
              <a:rPr lang="nl-BE" dirty="0"/>
              <a:t> </a:t>
            </a:r>
            <a:r>
              <a:rPr lang="nl-BE" dirty="0" err="1"/>
              <a:t>recognize</a:t>
            </a:r>
            <a:r>
              <a:rPr lang="nl-BE" dirty="0"/>
              <a:t> </a:t>
            </a:r>
            <a:r>
              <a:rPr lang="nl-BE" dirty="0" err="1"/>
              <a:t>what</a:t>
            </a:r>
            <a:r>
              <a:rPr lang="nl-BE" dirty="0"/>
              <a:t> a </a:t>
            </a:r>
            <a:r>
              <a:rPr lang="nl-BE" dirty="0" err="1"/>
              <a:t>shoe</a:t>
            </a:r>
            <a:r>
              <a:rPr lang="nl-BE" dirty="0"/>
              <a:t> is.</a:t>
            </a:r>
          </a:p>
        </p:txBody>
      </p:sp>
      <p:sp>
        <p:nvSpPr>
          <p:cNvPr id="4" name="Slide Number Placeholder 3"/>
          <p:cNvSpPr>
            <a:spLocks noGrp="1"/>
          </p:cNvSpPr>
          <p:nvPr>
            <p:ph type="sldNum" sz="quarter" idx="5"/>
          </p:nvPr>
        </p:nvSpPr>
        <p:spPr/>
        <p:txBody>
          <a:bodyPr/>
          <a:lstStyle/>
          <a:p>
            <a:fld id="{20B9C825-F38E-45BB-92C1-043DE61C9183}" type="slidenum">
              <a:rPr lang="en-CA" smtClean="0"/>
              <a:pPr/>
              <a:t>55</a:t>
            </a:fld>
            <a:endParaRPr lang="en-CA" dirty="0"/>
          </a:p>
        </p:txBody>
      </p:sp>
    </p:spTree>
    <p:extLst>
      <p:ext uri="{BB962C8B-B14F-4D97-AF65-F5344CB8AC3E}">
        <p14:creationId xmlns:p14="http://schemas.microsoft.com/office/powerpoint/2010/main" val="36631506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t>Including</a:t>
            </a:r>
            <a:r>
              <a:rPr lang="nl-BE" dirty="0"/>
              <a:t> 7000 </a:t>
            </a:r>
            <a:r>
              <a:rPr lang="nl-BE" dirty="0" err="1"/>
              <a:t>shoes</a:t>
            </a:r>
            <a:r>
              <a:rPr lang="nl-BE" dirty="0"/>
              <a:t>. </a:t>
            </a:r>
          </a:p>
          <a:p>
            <a:r>
              <a:rPr lang="nl-BE" dirty="0"/>
              <a:t>Images 28 x 28 pixel, but </a:t>
            </a:r>
            <a:r>
              <a:rPr lang="nl-BE" dirty="0" err="1"/>
              <a:t>the</a:t>
            </a:r>
            <a:r>
              <a:rPr lang="nl-BE" dirty="0"/>
              <a:t> </a:t>
            </a:r>
            <a:r>
              <a:rPr lang="nl-BE" dirty="0" err="1"/>
              <a:t>less</a:t>
            </a:r>
            <a:r>
              <a:rPr lang="nl-BE" dirty="0"/>
              <a:t> data </a:t>
            </a:r>
            <a:r>
              <a:rPr lang="nl-BE" dirty="0" err="1"/>
              <a:t>the</a:t>
            </a:r>
            <a:r>
              <a:rPr lang="nl-BE" dirty="0"/>
              <a:t> </a:t>
            </a:r>
            <a:r>
              <a:rPr lang="nl-BE" dirty="0" err="1"/>
              <a:t>faster</a:t>
            </a:r>
            <a:r>
              <a:rPr lang="nl-BE" dirty="0"/>
              <a:t> </a:t>
            </a:r>
            <a:r>
              <a:rPr lang="nl-BE" dirty="0" err="1"/>
              <a:t>it</a:t>
            </a:r>
            <a:r>
              <a:rPr lang="nl-BE" dirty="0"/>
              <a:t> is </a:t>
            </a:r>
            <a:r>
              <a:rPr lang="nl-BE" dirty="0" err="1"/>
              <a:t>for</a:t>
            </a:r>
            <a:r>
              <a:rPr lang="nl-BE" dirty="0"/>
              <a:t> a computer </a:t>
            </a:r>
            <a:r>
              <a:rPr lang="nl-BE" dirty="0" err="1"/>
              <a:t>to</a:t>
            </a:r>
            <a:r>
              <a:rPr lang="nl-BE" dirty="0"/>
              <a:t> </a:t>
            </a:r>
            <a:r>
              <a:rPr lang="nl-BE" dirty="0" err="1"/>
              <a:t>process</a:t>
            </a:r>
            <a:r>
              <a:rPr lang="nl-BE" dirty="0"/>
              <a:t> it.</a:t>
            </a:r>
          </a:p>
          <a:p>
            <a:r>
              <a:rPr lang="nl-BE" dirty="0"/>
              <a:t>Ok </a:t>
            </a:r>
            <a:r>
              <a:rPr lang="nl-BE" dirty="0" err="1"/>
              <a:t>lets</a:t>
            </a:r>
            <a:r>
              <a:rPr lang="nl-BE" dirty="0"/>
              <a:t> have a look at </a:t>
            </a:r>
            <a:r>
              <a:rPr lang="nl-BE" dirty="0" err="1"/>
              <a:t>the</a:t>
            </a:r>
            <a:r>
              <a:rPr lang="nl-BE" dirty="0"/>
              <a:t> code </a:t>
            </a:r>
            <a:r>
              <a:rPr lang="nl-BE" dirty="0" err="1"/>
              <a:t>to</a:t>
            </a:r>
            <a:r>
              <a:rPr lang="nl-BE" dirty="0"/>
              <a:t> train </a:t>
            </a:r>
            <a:r>
              <a:rPr lang="nl-BE" dirty="0" err="1"/>
              <a:t>the</a:t>
            </a:r>
            <a:r>
              <a:rPr lang="nl-BE" dirty="0"/>
              <a:t> computer </a:t>
            </a:r>
            <a:r>
              <a:rPr lang="nl-BE" dirty="0">
                <a:sym typeface="Wingdings" panose="05000000000000000000" pitchFamily="2" charset="2"/>
              </a:rPr>
              <a:t></a:t>
            </a:r>
            <a:endParaRPr lang="nl-BE" dirty="0"/>
          </a:p>
        </p:txBody>
      </p:sp>
      <p:sp>
        <p:nvSpPr>
          <p:cNvPr id="4" name="Slide Number Placeholder 3"/>
          <p:cNvSpPr>
            <a:spLocks noGrp="1"/>
          </p:cNvSpPr>
          <p:nvPr>
            <p:ph type="sldNum" sz="quarter" idx="5"/>
          </p:nvPr>
        </p:nvSpPr>
        <p:spPr/>
        <p:txBody>
          <a:bodyPr/>
          <a:lstStyle/>
          <a:p>
            <a:fld id="{20B9C825-F38E-45BB-92C1-043DE61C9183}" type="slidenum">
              <a:rPr lang="en-CA" smtClean="0"/>
              <a:pPr/>
              <a:t>56</a:t>
            </a:fld>
            <a:endParaRPr lang="en-CA" dirty="0"/>
          </a:p>
        </p:txBody>
      </p:sp>
    </p:spTree>
    <p:extLst>
      <p:ext uri="{BB962C8B-B14F-4D97-AF65-F5344CB8AC3E}">
        <p14:creationId xmlns:p14="http://schemas.microsoft.com/office/powerpoint/2010/main" val="1599524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20B9C825-F38E-45BB-92C1-043DE61C9183}" type="slidenum">
              <a:rPr lang="en-CA" smtClean="0"/>
              <a:pPr/>
              <a:t>25</a:t>
            </a:fld>
            <a:endParaRPr lang="en-CA" dirty="0"/>
          </a:p>
        </p:txBody>
      </p:sp>
    </p:spTree>
    <p:extLst>
      <p:ext uri="{BB962C8B-B14F-4D97-AF65-F5344CB8AC3E}">
        <p14:creationId xmlns:p14="http://schemas.microsoft.com/office/powerpoint/2010/main" val="2806223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t>Overfitting</a:t>
            </a:r>
            <a:r>
              <a:rPr lang="nl-BE" dirty="0"/>
              <a:t> a model</a:t>
            </a:r>
          </a:p>
        </p:txBody>
      </p:sp>
      <p:sp>
        <p:nvSpPr>
          <p:cNvPr id="4" name="Slide Number Placeholder 3"/>
          <p:cNvSpPr>
            <a:spLocks noGrp="1"/>
          </p:cNvSpPr>
          <p:nvPr>
            <p:ph type="sldNum" sz="quarter" idx="5"/>
          </p:nvPr>
        </p:nvSpPr>
        <p:spPr/>
        <p:txBody>
          <a:bodyPr/>
          <a:lstStyle/>
          <a:p>
            <a:fld id="{20B9C825-F38E-45BB-92C1-043DE61C9183}" type="slidenum">
              <a:rPr lang="en-CA" smtClean="0"/>
              <a:pPr/>
              <a:t>60</a:t>
            </a:fld>
            <a:endParaRPr lang="en-CA" dirty="0"/>
          </a:p>
        </p:txBody>
      </p:sp>
    </p:spTree>
    <p:extLst>
      <p:ext uri="{BB962C8B-B14F-4D97-AF65-F5344CB8AC3E}">
        <p14:creationId xmlns:p14="http://schemas.microsoft.com/office/powerpoint/2010/main" val="3879112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t>Overfitting</a:t>
            </a:r>
            <a:r>
              <a:rPr lang="nl-BE" dirty="0"/>
              <a:t> a model</a:t>
            </a:r>
          </a:p>
        </p:txBody>
      </p:sp>
      <p:sp>
        <p:nvSpPr>
          <p:cNvPr id="4" name="Slide Number Placeholder 3"/>
          <p:cNvSpPr>
            <a:spLocks noGrp="1"/>
          </p:cNvSpPr>
          <p:nvPr>
            <p:ph type="sldNum" sz="quarter" idx="5"/>
          </p:nvPr>
        </p:nvSpPr>
        <p:spPr/>
        <p:txBody>
          <a:bodyPr/>
          <a:lstStyle/>
          <a:p>
            <a:fld id="{20B9C825-F38E-45BB-92C1-043DE61C9183}" type="slidenum">
              <a:rPr lang="en-CA" smtClean="0"/>
              <a:pPr/>
              <a:t>61</a:t>
            </a:fld>
            <a:endParaRPr lang="en-CA" dirty="0"/>
          </a:p>
        </p:txBody>
      </p:sp>
    </p:spTree>
    <p:extLst>
      <p:ext uri="{BB962C8B-B14F-4D97-AF65-F5344CB8AC3E}">
        <p14:creationId xmlns:p14="http://schemas.microsoft.com/office/powerpoint/2010/main" val="36242875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t>Overfitting</a:t>
            </a:r>
            <a:r>
              <a:rPr lang="nl-BE" dirty="0"/>
              <a:t> a model</a:t>
            </a:r>
          </a:p>
        </p:txBody>
      </p:sp>
      <p:sp>
        <p:nvSpPr>
          <p:cNvPr id="4" name="Slide Number Placeholder 3"/>
          <p:cNvSpPr>
            <a:spLocks noGrp="1"/>
          </p:cNvSpPr>
          <p:nvPr>
            <p:ph type="sldNum" sz="quarter" idx="5"/>
          </p:nvPr>
        </p:nvSpPr>
        <p:spPr/>
        <p:txBody>
          <a:bodyPr/>
          <a:lstStyle/>
          <a:p>
            <a:fld id="{20B9C825-F38E-45BB-92C1-043DE61C9183}" type="slidenum">
              <a:rPr lang="en-CA" smtClean="0"/>
              <a:pPr/>
              <a:t>62</a:t>
            </a:fld>
            <a:endParaRPr lang="en-CA" dirty="0"/>
          </a:p>
        </p:txBody>
      </p:sp>
    </p:spTree>
    <p:extLst>
      <p:ext uri="{BB962C8B-B14F-4D97-AF65-F5344CB8AC3E}">
        <p14:creationId xmlns:p14="http://schemas.microsoft.com/office/powerpoint/2010/main" val="38882535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t>Overfitting</a:t>
            </a:r>
            <a:r>
              <a:rPr lang="nl-BE" dirty="0"/>
              <a:t> a model</a:t>
            </a:r>
          </a:p>
        </p:txBody>
      </p:sp>
      <p:sp>
        <p:nvSpPr>
          <p:cNvPr id="4" name="Slide Number Placeholder 3"/>
          <p:cNvSpPr>
            <a:spLocks noGrp="1"/>
          </p:cNvSpPr>
          <p:nvPr>
            <p:ph type="sldNum" sz="quarter" idx="5"/>
          </p:nvPr>
        </p:nvSpPr>
        <p:spPr/>
        <p:txBody>
          <a:bodyPr/>
          <a:lstStyle/>
          <a:p>
            <a:fld id="{20B9C825-F38E-45BB-92C1-043DE61C9183}" type="slidenum">
              <a:rPr lang="en-CA" smtClean="0"/>
              <a:pPr/>
              <a:t>63</a:t>
            </a:fld>
            <a:endParaRPr lang="en-CA" dirty="0"/>
          </a:p>
        </p:txBody>
      </p:sp>
    </p:spTree>
    <p:extLst>
      <p:ext uri="{BB962C8B-B14F-4D97-AF65-F5344CB8AC3E}">
        <p14:creationId xmlns:p14="http://schemas.microsoft.com/office/powerpoint/2010/main" val="5312601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t>Overfitting</a:t>
            </a:r>
            <a:r>
              <a:rPr lang="nl-BE" dirty="0"/>
              <a:t> a model</a:t>
            </a:r>
          </a:p>
        </p:txBody>
      </p:sp>
      <p:sp>
        <p:nvSpPr>
          <p:cNvPr id="4" name="Slide Number Placeholder 3"/>
          <p:cNvSpPr>
            <a:spLocks noGrp="1"/>
          </p:cNvSpPr>
          <p:nvPr>
            <p:ph type="sldNum" sz="quarter" idx="5"/>
          </p:nvPr>
        </p:nvSpPr>
        <p:spPr/>
        <p:txBody>
          <a:bodyPr/>
          <a:lstStyle/>
          <a:p>
            <a:fld id="{20B9C825-F38E-45BB-92C1-043DE61C9183}" type="slidenum">
              <a:rPr lang="en-CA" smtClean="0"/>
              <a:pPr/>
              <a:t>64</a:t>
            </a:fld>
            <a:endParaRPr lang="en-CA" dirty="0"/>
          </a:p>
        </p:txBody>
      </p:sp>
    </p:spTree>
    <p:extLst>
      <p:ext uri="{BB962C8B-B14F-4D97-AF65-F5344CB8AC3E}">
        <p14:creationId xmlns:p14="http://schemas.microsoft.com/office/powerpoint/2010/main" val="34407343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t>Overfitting</a:t>
            </a:r>
            <a:r>
              <a:rPr lang="nl-BE" dirty="0"/>
              <a:t> a model</a:t>
            </a:r>
          </a:p>
        </p:txBody>
      </p:sp>
      <p:sp>
        <p:nvSpPr>
          <p:cNvPr id="4" name="Slide Number Placeholder 3"/>
          <p:cNvSpPr>
            <a:spLocks noGrp="1"/>
          </p:cNvSpPr>
          <p:nvPr>
            <p:ph type="sldNum" sz="quarter" idx="5"/>
          </p:nvPr>
        </p:nvSpPr>
        <p:spPr/>
        <p:txBody>
          <a:bodyPr/>
          <a:lstStyle/>
          <a:p>
            <a:fld id="{20B9C825-F38E-45BB-92C1-043DE61C9183}" type="slidenum">
              <a:rPr lang="en-CA" smtClean="0"/>
              <a:pPr/>
              <a:t>65</a:t>
            </a:fld>
            <a:endParaRPr lang="en-CA" dirty="0"/>
          </a:p>
        </p:txBody>
      </p:sp>
    </p:spTree>
    <p:extLst>
      <p:ext uri="{BB962C8B-B14F-4D97-AF65-F5344CB8AC3E}">
        <p14:creationId xmlns:p14="http://schemas.microsoft.com/office/powerpoint/2010/main" val="6868037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t>Overfitting</a:t>
            </a:r>
            <a:r>
              <a:rPr lang="nl-BE" dirty="0"/>
              <a:t> a model</a:t>
            </a:r>
          </a:p>
        </p:txBody>
      </p:sp>
      <p:sp>
        <p:nvSpPr>
          <p:cNvPr id="4" name="Slide Number Placeholder 3"/>
          <p:cNvSpPr>
            <a:spLocks noGrp="1"/>
          </p:cNvSpPr>
          <p:nvPr>
            <p:ph type="sldNum" sz="quarter" idx="5"/>
          </p:nvPr>
        </p:nvSpPr>
        <p:spPr/>
        <p:txBody>
          <a:bodyPr/>
          <a:lstStyle/>
          <a:p>
            <a:fld id="{20B9C825-F38E-45BB-92C1-043DE61C9183}" type="slidenum">
              <a:rPr lang="en-CA" smtClean="0"/>
              <a:pPr/>
              <a:t>66</a:t>
            </a:fld>
            <a:endParaRPr lang="en-CA" dirty="0"/>
          </a:p>
        </p:txBody>
      </p:sp>
    </p:spTree>
    <p:extLst>
      <p:ext uri="{BB962C8B-B14F-4D97-AF65-F5344CB8AC3E}">
        <p14:creationId xmlns:p14="http://schemas.microsoft.com/office/powerpoint/2010/main" val="8220785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t>Overfitting</a:t>
            </a:r>
            <a:r>
              <a:rPr lang="nl-BE" dirty="0"/>
              <a:t> a model</a:t>
            </a:r>
          </a:p>
        </p:txBody>
      </p:sp>
      <p:sp>
        <p:nvSpPr>
          <p:cNvPr id="4" name="Slide Number Placeholder 3"/>
          <p:cNvSpPr>
            <a:spLocks noGrp="1"/>
          </p:cNvSpPr>
          <p:nvPr>
            <p:ph type="sldNum" sz="quarter" idx="5"/>
          </p:nvPr>
        </p:nvSpPr>
        <p:spPr/>
        <p:txBody>
          <a:bodyPr/>
          <a:lstStyle/>
          <a:p>
            <a:fld id="{20B9C825-F38E-45BB-92C1-043DE61C9183}" type="slidenum">
              <a:rPr lang="en-CA" smtClean="0"/>
              <a:pPr/>
              <a:t>67</a:t>
            </a:fld>
            <a:endParaRPr lang="en-CA" dirty="0"/>
          </a:p>
        </p:txBody>
      </p:sp>
    </p:spTree>
    <p:extLst>
      <p:ext uri="{BB962C8B-B14F-4D97-AF65-F5344CB8AC3E}">
        <p14:creationId xmlns:p14="http://schemas.microsoft.com/office/powerpoint/2010/main" val="18617066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a:p>
            <a:endParaRPr lang="nl-BE" dirty="0"/>
          </a:p>
        </p:txBody>
      </p:sp>
      <p:sp>
        <p:nvSpPr>
          <p:cNvPr id="4" name="Slide Number Placeholder 3"/>
          <p:cNvSpPr>
            <a:spLocks noGrp="1"/>
          </p:cNvSpPr>
          <p:nvPr>
            <p:ph type="sldNum" sz="quarter" idx="5"/>
          </p:nvPr>
        </p:nvSpPr>
        <p:spPr/>
        <p:txBody>
          <a:bodyPr/>
          <a:lstStyle/>
          <a:p>
            <a:fld id="{20B9C825-F38E-45BB-92C1-043DE61C9183}" type="slidenum">
              <a:rPr lang="en-CA" smtClean="0"/>
              <a:pPr/>
              <a:t>73</a:t>
            </a:fld>
            <a:endParaRPr lang="en-CA" dirty="0"/>
          </a:p>
        </p:txBody>
      </p:sp>
    </p:spTree>
    <p:extLst>
      <p:ext uri="{BB962C8B-B14F-4D97-AF65-F5344CB8AC3E}">
        <p14:creationId xmlns:p14="http://schemas.microsoft.com/office/powerpoint/2010/main" val="23391228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t>Where</a:t>
            </a:r>
            <a:r>
              <a:rPr lang="nl-BE" dirty="0"/>
              <a:t> do these filters </a:t>
            </a:r>
            <a:r>
              <a:rPr lang="nl-BE" dirty="0" err="1"/>
              <a:t>come</a:t>
            </a:r>
            <a:r>
              <a:rPr lang="nl-BE" dirty="0"/>
              <a:t> </a:t>
            </a:r>
            <a:r>
              <a:rPr lang="nl-BE" dirty="0" err="1"/>
              <a:t>from</a:t>
            </a:r>
            <a:r>
              <a:rPr lang="nl-BE" dirty="0"/>
              <a:t> :</a:t>
            </a:r>
          </a:p>
          <a:p>
            <a:endParaRPr lang="nl-BE" dirty="0"/>
          </a:p>
          <a:p>
            <a:r>
              <a:rPr lang="nl-BE" dirty="0" err="1"/>
              <a:t>That</a:t>
            </a:r>
            <a:r>
              <a:rPr lang="nl-BE" dirty="0"/>
              <a:t> is </a:t>
            </a:r>
            <a:r>
              <a:rPr lang="nl-BE" dirty="0" err="1"/>
              <a:t>the</a:t>
            </a:r>
            <a:r>
              <a:rPr lang="nl-BE" dirty="0"/>
              <a:t> </a:t>
            </a:r>
            <a:r>
              <a:rPr lang="nl-BE" dirty="0" err="1"/>
              <a:t>magic</a:t>
            </a:r>
            <a:r>
              <a:rPr lang="nl-BE" dirty="0"/>
              <a:t> of </a:t>
            </a:r>
            <a:r>
              <a:rPr lang="nl-BE" dirty="0" err="1"/>
              <a:t>connvulutional</a:t>
            </a:r>
            <a:r>
              <a:rPr lang="nl-BE" dirty="0"/>
              <a:t> </a:t>
            </a:r>
            <a:r>
              <a:rPr lang="nl-BE" dirty="0" err="1"/>
              <a:t>neural</a:t>
            </a:r>
            <a:r>
              <a:rPr lang="nl-BE" dirty="0"/>
              <a:t> </a:t>
            </a:r>
            <a:r>
              <a:rPr lang="nl-BE" dirty="0" err="1"/>
              <a:t>network</a:t>
            </a:r>
            <a:r>
              <a:rPr lang="nl-BE" dirty="0"/>
              <a:t>, </a:t>
            </a:r>
            <a:r>
              <a:rPr lang="nl-BE" dirty="0" err="1"/>
              <a:t>They</a:t>
            </a:r>
            <a:r>
              <a:rPr lang="nl-BE" dirty="0"/>
              <a:t> are </a:t>
            </a:r>
            <a:r>
              <a:rPr lang="nl-BE" dirty="0" err="1"/>
              <a:t>actually</a:t>
            </a:r>
            <a:r>
              <a:rPr lang="nl-BE" dirty="0"/>
              <a:t> </a:t>
            </a:r>
            <a:r>
              <a:rPr lang="nl-BE" dirty="0" err="1"/>
              <a:t>learned</a:t>
            </a:r>
            <a:r>
              <a:rPr lang="nl-BE" dirty="0"/>
              <a:t>. </a:t>
            </a:r>
            <a:r>
              <a:rPr lang="nl-BE" dirty="0" err="1"/>
              <a:t>They</a:t>
            </a:r>
            <a:r>
              <a:rPr lang="nl-BE" dirty="0"/>
              <a:t> are </a:t>
            </a:r>
            <a:r>
              <a:rPr lang="nl-BE" dirty="0" err="1"/>
              <a:t>just</a:t>
            </a:r>
            <a:r>
              <a:rPr lang="nl-BE" dirty="0"/>
              <a:t> parameters like </a:t>
            </a:r>
            <a:r>
              <a:rPr lang="nl-BE" dirty="0" err="1"/>
              <a:t>those</a:t>
            </a:r>
            <a:r>
              <a:rPr lang="nl-BE" dirty="0"/>
              <a:t> in </a:t>
            </a:r>
            <a:r>
              <a:rPr lang="nl-BE" dirty="0" err="1"/>
              <a:t>the</a:t>
            </a:r>
            <a:r>
              <a:rPr lang="nl-BE" dirty="0"/>
              <a:t> </a:t>
            </a:r>
            <a:r>
              <a:rPr lang="nl-BE" dirty="0" err="1"/>
              <a:t>neurtrons</a:t>
            </a:r>
            <a:r>
              <a:rPr lang="nl-BE" dirty="0"/>
              <a:t> in </a:t>
            </a:r>
            <a:r>
              <a:rPr lang="nl-BE" dirty="0" err="1"/>
              <a:t>an</a:t>
            </a:r>
            <a:r>
              <a:rPr lang="nl-BE" dirty="0"/>
              <a:t> </a:t>
            </a:r>
            <a:r>
              <a:rPr lang="nl-BE" dirty="0" err="1"/>
              <a:t>neural</a:t>
            </a:r>
            <a:r>
              <a:rPr lang="nl-BE" dirty="0"/>
              <a:t> </a:t>
            </a:r>
            <a:r>
              <a:rPr lang="nl-BE" dirty="0" err="1"/>
              <a:t>network</a:t>
            </a:r>
            <a:r>
              <a:rPr lang="nl-BE" dirty="0"/>
              <a:t>. </a:t>
            </a:r>
            <a:r>
              <a:rPr lang="nl-BE" dirty="0" err="1"/>
              <a:t>So</a:t>
            </a:r>
            <a:r>
              <a:rPr lang="nl-BE" dirty="0"/>
              <a:t> as </a:t>
            </a:r>
            <a:r>
              <a:rPr lang="nl-BE" dirty="0" err="1"/>
              <a:t>our</a:t>
            </a:r>
            <a:r>
              <a:rPr lang="nl-BE" dirty="0"/>
              <a:t> image is </a:t>
            </a:r>
            <a:r>
              <a:rPr lang="nl-BE" dirty="0" err="1"/>
              <a:t>fed</a:t>
            </a:r>
            <a:r>
              <a:rPr lang="nl-BE" dirty="0"/>
              <a:t> </a:t>
            </a:r>
            <a:r>
              <a:rPr lang="nl-BE" dirty="0" err="1"/>
              <a:t>into</a:t>
            </a:r>
            <a:r>
              <a:rPr lang="nl-BE" dirty="0"/>
              <a:t> </a:t>
            </a:r>
            <a:r>
              <a:rPr lang="nl-BE" dirty="0" err="1"/>
              <a:t>the</a:t>
            </a:r>
            <a:r>
              <a:rPr lang="nl-BE" dirty="0"/>
              <a:t> </a:t>
            </a:r>
            <a:r>
              <a:rPr lang="nl-BE" dirty="0" err="1"/>
              <a:t>convelutional</a:t>
            </a:r>
            <a:r>
              <a:rPr lang="nl-BE" dirty="0"/>
              <a:t> </a:t>
            </a:r>
            <a:r>
              <a:rPr lang="nl-BE" dirty="0" err="1"/>
              <a:t>layer</a:t>
            </a:r>
            <a:r>
              <a:rPr lang="nl-BE" dirty="0"/>
              <a:t> a </a:t>
            </a:r>
            <a:r>
              <a:rPr lang="nl-BE" dirty="0" err="1"/>
              <a:t>number</a:t>
            </a:r>
            <a:r>
              <a:rPr lang="nl-BE" dirty="0"/>
              <a:t> of random </a:t>
            </a:r>
            <a:r>
              <a:rPr lang="nl-BE" dirty="0" err="1"/>
              <a:t>initialliezed</a:t>
            </a:r>
            <a:r>
              <a:rPr lang="nl-BE" dirty="0"/>
              <a:t> filters </a:t>
            </a:r>
            <a:r>
              <a:rPr lang="nl-BE" dirty="0" err="1"/>
              <a:t>will</a:t>
            </a:r>
            <a:r>
              <a:rPr lang="nl-BE" dirty="0"/>
              <a:t> pass over </a:t>
            </a:r>
            <a:r>
              <a:rPr lang="nl-BE" dirty="0" err="1"/>
              <a:t>the</a:t>
            </a:r>
            <a:r>
              <a:rPr lang="nl-BE" dirty="0"/>
              <a:t> image.  The </a:t>
            </a:r>
            <a:r>
              <a:rPr lang="nl-BE" dirty="0" err="1"/>
              <a:t>results</a:t>
            </a:r>
            <a:r>
              <a:rPr lang="nl-BE" dirty="0"/>
              <a:t> of these are </a:t>
            </a:r>
            <a:r>
              <a:rPr lang="nl-BE" dirty="0" err="1"/>
              <a:t>fed</a:t>
            </a:r>
            <a:r>
              <a:rPr lang="nl-BE" dirty="0"/>
              <a:t> </a:t>
            </a:r>
            <a:r>
              <a:rPr lang="nl-BE" dirty="0" err="1"/>
              <a:t>into</a:t>
            </a:r>
            <a:r>
              <a:rPr lang="nl-BE" dirty="0"/>
              <a:t> </a:t>
            </a:r>
            <a:r>
              <a:rPr lang="nl-BE" dirty="0" err="1"/>
              <a:t>the</a:t>
            </a:r>
            <a:r>
              <a:rPr lang="nl-BE" dirty="0"/>
              <a:t> next </a:t>
            </a:r>
            <a:r>
              <a:rPr lang="nl-BE" dirty="0" err="1"/>
              <a:t>layer</a:t>
            </a:r>
            <a:r>
              <a:rPr lang="nl-BE" dirty="0"/>
              <a:t> </a:t>
            </a:r>
            <a:r>
              <a:rPr lang="nl-BE" dirty="0" err="1"/>
              <a:t>and</a:t>
            </a:r>
            <a:r>
              <a:rPr lang="nl-BE" dirty="0"/>
              <a:t> matching is </a:t>
            </a:r>
            <a:r>
              <a:rPr lang="nl-BE" dirty="0" err="1"/>
              <a:t>performed</a:t>
            </a:r>
            <a:r>
              <a:rPr lang="nl-BE" dirty="0"/>
              <a:t> </a:t>
            </a:r>
            <a:r>
              <a:rPr lang="nl-BE" dirty="0" err="1"/>
              <a:t>by</a:t>
            </a:r>
            <a:r>
              <a:rPr lang="nl-BE" dirty="0"/>
              <a:t> </a:t>
            </a:r>
            <a:r>
              <a:rPr lang="nl-BE" dirty="0" err="1"/>
              <a:t>the</a:t>
            </a:r>
            <a:r>
              <a:rPr lang="nl-BE" dirty="0"/>
              <a:t> </a:t>
            </a:r>
            <a:r>
              <a:rPr lang="nl-BE" dirty="0" err="1"/>
              <a:t>neural</a:t>
            </a:r>
            <a:r>
              <a:rPr lang="nl-BE" dirty="0"/>
              <a:t> </a:t>
            </a:r>
            <a:r>
              <a:rPr lang="nl-BE" dirty="0" err="1"/>
              <a:t>network</a:t>
            </a:r>
            <a:r>
              <a:rPr lang="nl-BE" dirty="0"/>
              <a:t>. </a:t>
            </a:r>
            <a:r>
              <a:rPr lang="nl-BE" dirty="0" err="1"/>
              <a:t>And</a:t>
            </a:r>
            <a:r>
              <a:rPr lang="nl-BE" dirty="0"/>
              <a:t> over time </a:t>
            </a:r>
            <a:r>
              <a:rPr lang="nl-BE" dirty="0" err="1"/>
              <a:t>the</a:t>
            </a:r>
            <a:r>
              <a:rPr lang="nl-BE" dirty="0"/>
              <a:t> filters </a:t>
            </a:r>
            <a:r>
              <a:rPr lang="nl-BE" dirty="0" err="1"/>
              <a:t>that</a:t>
            </a:r>
            <a:r>
              <a:rPr lang="nl-BE" dirty="0"/>
              <a:t> </a:t>
            </a:r>
            <a:r>
              <a:rPr lang="nl-BE" dirty="0" err="1"/>
              <a:t>give</a:t>
            </a:r>
            <a:r>
              <a:rPr lang="nl-BE" dirty="0"/>
              <a:t> </a:t>
            </a:r>
            <a:r>
              <a:rPr lang="nl-BE" dirty="0" err="1"/>
              <a:t>the</a:t>
            </a:r>
            <a:r>
              <a:rPr lang="nl-BE" dirty="0"/>
              <a:t> image output </a:t>
            </a:r>
            <a:r>
              <a:rPr lang="nl-BE" dirty="0" err="1"/>
              <a:t>that</a:t>
            </a:r>
            <a:r>
              <a:rPr lang="nl-BE" dirty="0"/>
              <a:t> </a:t>
            </a:r>
            <a:r>
              <a:rPr lang="nl-BE" dirty="0" err="1"/>
              <a:t>give</a:t>
            </a:r>
            <a:r>
              <a:rPr lang="nl-BE" dirty="0"/>
              <a:t> </a:t>
            </a:r>
            <a:r>
              <a:rPr lang="nl-BE" dirty="0" err="1"/>
              <a:t>the</a:t>
            </a:r>
            <a:r>
              <a:rPr lang="nl-BE" dirty="0"/>
              <a:t> best matches </a:t>
            </a:r>
            <a:r>
              <a:rPr lang="nl-BE" dirty="0" err="1"/>
              <a:t>will</a:t>
            </a:r>
            <a:r>
              <a:rPr lang="nl-BE" dirty="0"/>
              <a:t> </a:t>
            </a:r>
            <a:r>
              <a:rPr lang="nl-BE" dirty="0" err="1"/>
              <a:t>be</a:t>
            </a:r>
            <a:r>
              <a:rPr lang="nl-BE" dirty="0"/>
              <a:t> </a:t>
            </a:r>
            <a:r>
              <a:rPr lang="nl-BE" dirty="0" err="1"/>
              <a:t>learned</a:t>
            </a:r>
            <a:r>
              <a:rPr lang="nl-BE" dirty="0"/>
              <a:t>. </a:t>
            </a:r>
            <a:r>
              <a:rPr lang="nl-BE" dirty="0" err="1"/>
              <a:t>That</a:t>
            </a:r>
            <a:r>
              <a:rPr lang="nl-BE" dirty="0"/>
              <a:t> </a:t>
            </a:r>
            <a:r>
              <a:rPr lang="nl-BE" dirty="0" err="1"/>
              <a:t>process</a:t>
            </a:r>
            <a:r>
              <a:rPr lang="nl-BE" dirty="0"/>
              <a:t> is </a:t>
            </a:r>
            <a:r>
              <a:rPr lang="nl-BE" dirty="0" err="1"/>
              <a:t>called</a:t>
            </a:r>
            <a:r>
              <a:rPr lang="nl-BE" dirty="0"/>
              <a:t> feature </a:t>
            </a:r>
            <a:r>
              <a:rPr lang="nl-BE" dirty="0" err="1"/>
              <a:t>extraction</a:t>
            </a:r>
            <a:r>
              <a:rPr lang="nl-BE" dirty="0"/>
              <a:t>.</a:t>
            </a:r>
          </a:p>
          <a:p>
            <a:endParaRPr lang="nl-BE" dirty="0"/>
          </a:p>
          <a:p>
            <a:endParaRPr lang="nl-BE" dirty="0"/>
          </a:p>
          <a:p>
            <a:r>
              <a:rPr lang="en-US" b="0" i="0" dirty="0">
                <a:solidFill>
                  <a:srgbClr val="242424"/>
                </a:solidFill>
                <a:effectLst/>
                <a:latin typeface="source-serif-pro"/>
              </a:rPr>
              <a:t>In any </a:t>
            </a:r>
            <a:r>
              <a:rPr lang="en-US" b="0" i="1" dirty="0">
                <a:solidFill>
                  <a:srgbClr val="242424"/>
                </a:solidFill>
                <a:effectLst/>
                <a:latin typeface="source-serif-pro"/>
              </a:rPr>
              <a:t>Neural Network</a:t>
            </a:r>
            <a:r>
              <a:rPr lang="en-US" b="0" i="0" dirty="0">
                <a:solidFill>
                  <a:srgbClr val="242424"/>
                </a:solidFill>
                <a:effectLst/>
                <a:latin typeface="source-serif-pro"/>
              </a:rPr>
              <a:t>, first layer will be input layer and last will be the output layer. Input layer contains all the inputs, here images is inputs. These images are given as input to the first convolutional layer. The output of 1st layer will be given as input to the 2nd layer, so on &amp; so forth. This process will continue till the last layer.</a:t>
            </a:r>
            <a:endParaRPr lang="nl-BE" b="0" i="0" dirty="0">
              <a:solidFill>
                <a:srgbClr val="242424"/>
              </a:solidFill>
              <a:effectLst/>
              <a:latin typeface="source-serif-pro"/>
            </a:endParaRPr>
          </a:p>
          <a:p>
            <a:endParaRPr lang="nl-BE" b="0" i="0" dirty="0">
              <a:solidFill>
                <a:srgbClr val="242424"/>
              </a:solidFill>
              <a:effectLst/>
              <a:latin typeface="source-serif-pro"/>
            </a:endParaRPr>
          </a:p>
          <a:p>
            <a:endParaRPr lang="nl-BE" dirty="0"/>
          </a:p>
        </p:txBody>
      </p:sp>
      <p:sp>
        <p:nvSpPr>
          <p:cNvPr id="4" name="Slide Number Placeholder 3"/>
          <p:cNvSpPr>
            <a:spLocks noGrp="1"/>
          </p:cNvSpPr>
          <p:nvPr>
            <p:ph type="sldNum" sz="quarter" idx="5"/>
          </p:nvPr>
        </p:nvSpPr>
        <p:spPr/>
        <p:txBody>
          <a:bodyPr/>
          <a:lstStyle/>
          <a:p>
            <a:fld id="{20B9C825-F38E-45BB-92C1-043DE61C9183}" type="slidenum">
              <a:rPr lang="en-CA" smtClean="0"/>
              <a:pPr/>
              <a:t>74</a:t>
            </a:fld>
            <a:endParaRPr lang="en-CA" dirty="0"/>
          </a:p>
        </p:txBody>
      </p:sp>
    </p:spTree>
    <p:extLst>
      <p:ext uri="{BB962C8B-B14F-4D97-AF65-F5344CB8AC3E}">
        <p14:creationId xmlns:p14="http://schemas.microsoft.com/office/powerpoint/2010/main" val="1956240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20B9C825-F38E-45BB-92C1-043DE61C9183}" type="slidenum">
              <a:rPr lang="en-CA" smtClean="0"/>
              <a:pPr/>
              <a:t>26</a:t>
            </a:fld>
            <a:endParaRPr lang="en-CA" dirty="0"/>
          </a:p>
        </p:txBody>
      </p:sp>
    </p:spTree>
    <p:extLst>
      <p:ext uri="{BB962C8B-B14F-4D97-AF65-F5344CB8AC3E}">
        <p14:creationId xmlns:p14="http://schemas.microsoft.com/office/powerpoint/2010/main" val="32727306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nl-BE" dirty="0"/>
              <a:t>It </a:t>
            </a:r>
            <a:r>
              <a:rPr lang="nl-BE" dirty="0" err="1"/>
              <a:t>will</a:t>
            </a:r>
            <a:r>
              <a:rPr lang="nl-BE" dirty="0"/>
              <a:t> </a:t>
            </a:r>
            <a:r>
              <a:rPr lang="nl-BE" dirty="0" err="1"/>
              <a:t>generate</a:t>
            </a:r>
            <a:r>
              <a:rPr lang="nl-BE" dirty="0"/>
              <a:t> 64 filters </a:t>
            </a:r>
            <a:r>
              <a:rPr lang="nl-BE" dirty="0" err="1"/>
              <a:t>and</a:t>
            </a:r>
            <a:r>
              <a:rPr lang="nl-BE" dirty="0"/>
              <a:t> </a:t>
            </a:r>
            <a:r>
              <a:rPr lang="nl-BE" dirty="0" err="1"/>
              <a:t>multiply</a:t>
            </a:r>
            <a:r>
              <a:rPr lang="nl-BE" dirty="0"/>
              <a:t> </a:t>
            </a:r>
            <a:r>
              <a:rPr lang="nl-BE" dirty="0" err="1"/>
              <a:t>each</a:t>
            </a:r>
            <a:r>
              <a:rPr lang="nl-BE" dirty="0"/>
              <a:t> of </a:t>
            </a:r>
            <a:r>
              <a:rPr lang="nl-BE" dirty="0" err="1"/>
              <a:t>them</a:t>
            </a:r>
            <a:r>
              <a:rPr lang="nl-BE" dirty="0"/>
              <a:t> </a:t>
            </a:r>
            <a:r>
              <a:rPr lang="nl-BE" dirty="0" err="1"/>
              <a:t>across</a:t>
            </a:r>
            <a:r>
              <a:rPr lang="nl-BE" dirty="0"/>
              <a:t> </a:t>
            </a:r>
            <a:r>
              <a:rPr lang="nl-BE" dirty="0" err="1"/>
              <a:t>the</a:t>
            </a:r>
            <a:r>
              <a:rPr lang="nl-BE" dirty="0"/>
              <a:t>  image</a:t>
            </a:r>
          </a:p>
          <a:p>
            <a:pPr marL="171450" indent="-171450">
              <a:buFontTx/>
              <a:buChar char="-"/>
            </a:pPr>
            <a:r>
              <a:rPr lang="nl-BE" dirty="0" err="1"/>
              <a:t>Each</a:t>
            </a:r>
            <a:r>
              <a:rPr lang="nl-BE" dirty="0"/>
              <a:t> </a:t>
            </a:r>
            <a:r>
              <a:rPr lang="nl-BE" dirty="0" err="1"/>
              <a:t>epoch</a:t>
            </a:r>
            <a:r>
              <a:rPr lang="nl-BE" dirty="0"/>
              <a:t> </a:t>
            </a:r>
            <a:r>
              <a:rPr lang="nl-BE" dirty="0" err="1"/>
              <a:t>will</a:t>
            </a:r>
            <a:r>
              <a:rPr lang="nl-BE" dirty="0"/>
              <a:t> </a:t>
            </a:r>
            <a:r>
              <a:rPr lang="nl-BE" dirty="0" err="1"/>
              <a:t>figure</a:t>
            </a:r>
            <a:r>
              <a:rPr lang="nl-BE" dirty="0"/>
              <a:t> out </a:t>
            </a:r>
            <a:r>
              <a:rPr lang="nl-BE" dirty="0" err="1"/>
              <a:t>which</a:t>
            </a:r>
            <a:r>
              <a:rPr lang="nl-BE" dirty="0"/>
              <a:t> filters gave </a:t>
            </a:r>
            <a:r>
              <a:rPr lang="nl-BE" dirty="0" err="1"/>
              <a:t>the</a:t>
            </a:r>
            <a:r>
              <a:rPr lang="nl-BE" dirty="0"/>
              <a:t> best </a:t>
            </a:r>
            <a:r>
              <a:rPr lang="nl-BE" dirty="0" err="1"/>
              <a:t>signal</a:t>
            </a:r>
            <a:r>
              <a:rPr lang="nl-BE" dirty="0"/>
              <a:t> </a:t>
            </a:r>
            <a:r>
              <a:rPr lang="nl-BE" dirty="0" err="1"/>
              <a:t>to</a:t>
            </a:r>
            <a:r>
              <a:rPr lang="nl-BE" dirty="0"/>
              <a:t> help match </a:t>
            </a:r>
            <a:r>
              <a:rPr lang="nl-BE" dirty="0" err="1"/>
              <a:t>the</a:t>
            </a:r>
            <a:r>
              <a:rPr lang="nl-BE" dirty="0"/>
              <a:t> images </a:t>
            </a:r>
            <a:r>
              <a:rPr lang="nl-BE" dirty="0" err="1"/>
              <a:t>to</a:t>
            </a:r>
            <a:r>
              <a:rPr lang="nl-BE" dirty="0"/>
              <a:t> </a:t>
            </a:r>
            <a:r>
              <a:rPr lang="nl-BE" dirty="0" err="1"/>
              <a:t>the</a:t>
            </a:r>
            <a:r>
              <a:rPr lang="nl-BE" dirty="0"/>
              <a:t> labels, in </a:t>
            </a:r>
            <a:r>
              <a:rPr lang="nl-BE" dirty="0" err="1"/>
              <a:t>the</a:t>
            </a:r>
            <a:r>
              <a:rPr lang="nl-BE" dirty="0"/>
              <a:t> </a:t>
            </a:r>
            <a:r>
              <a:rPr lang="nl-BE" dirty="0" err="1"/>
              <a:t>same</a:t>
            </a:r>
            <a:r>
              <a:rPr lang="nl-BE" dirty="0"/>
              <a:t> way </a:t>
            </a:r>
            <a:r>
              <a:rPr lang="nl-BE" dirty="0" err="1"/>
              <a:t>it</a:t>
            </a:r>
            <a:r>
              <a:rPr lang="nl-BE" dirty="0"/>
              <a:t> </a:t>
            </a:r>
            <a:r>
              <a:rPr lang="nl-BE" dirty="0" err="1"/>
              <a:t>learned</a:t>
            </a:r>
            <a:r>
              <a:rPr lang="nl-BE" dirty="0"/>
              <a:t> </a:t>
            </a:r>
            <a:r>
              <a:rPr lang="nl-BE" dirty="0" err="1"/>
              <a:t>which</a:t>
            </a:r>
            <a:r>
              <a:rPr lang="nl-BE" dirty="0"/>
              <a:t> parameters </a:t>
            </a:r>
            <a:r>
              <a:rPr lang="nl-BE" dirty="0" err="1"/>
              <a:t>worked</a:t>
            </a:r>
            <a:r>
              <a:rPr lang="nl-BE" dirty="0"/>
              <a:t> best in </a:t>
            </a:r>
            <a:r>
              <a:rPr lang="nl-BE" dirty="0" err="1"/>
              <a:t>the</a:t>
            </a:r>
            <a:r>
              <a:rPr lang="nl-BE" dirty="0"/>
              <a:t> </a:t>
            </a:r>
            <a:r>
              <a:rPr lang="nl-BE" dirty="0" err="1"/>
              <a:t>dense</a:t>
            </a:r>
            <a:r>
              <a:rPr lang="nl-BE" dirty="0"/>
              <a:t> </a:t>
            </a:r>
            <a:r>
              <a:rPr lang="nl-BE" dirty="0" err="1"/>
              <a:t>layer</a:t>
            </a:r>
            <a:endParaRPr lang="nl-BE" dirty="0"/>
          </a:p>
          <a:p>
            <a:pPr marL="171450" indent="-171450">
              <a:buFontTx/>
              <a:buChar char="-"/>
            </a:pPr>
            <a:endParaRPr lang="nl-BE" dirty="0"/>
          </a:p>
          <a:p>
            <a:pPr marL="171450" indent="-171450">
              <a:buFontTx/>
              <a:buChar char="-"/>
            </a:pPr>
            <a:r>
              <a:rPr lang="nl-BE" dirty="0"/>
              <a:t>Max pooling </a:t>
            </a:r>
            <a:r>
              <a:rPr lang="nl-BE" dirty="0" err="1"/>
              <a:t>to</a:t>
            </a:r>
            <a:r>
              <a:rPr lang="nl-BE" dirty="0"/>
              <a:t> </a:t>
            </a:r>
            <a:r>
              <a:rPr lang="nl-BE" dirty="0" err="1"/>
              <a:t>enhance</a:t>
            </a:r>
            <a:r>
              <a:rPr lang="nl-BE" dirty="0"/>
              <a:t> </a:t>
            </a:r>
            <a:r>
              <a:rPr lang="nl-BE" dirty="0" err="1"/>
              <a:t>the</a:t>
            </a:r>
            <a:r>
              <a:rPr lang="nl-BE" dirty="0"/>
              <a:t> features …</a:t>
            </a:r>
          </a:p>
          <a:p>
            <a:pPr marL="171450" indent="-171450">
              <a:buFontTx/>
              <a:buChar char="-"/>
            </a:pPr>
            <a:endParaRPr lang="nl-BE" dirty="0"/>
          </a:p>
          <a:p>
            <a:pPr marL="171450" indent="-171450">
              <a:buFontTx/>
              <a:buChar char="-"/>
            </a:pPr>
            <a:endParaRPr lang="nl-BE" dirty="0"/>
          </a:p>
          <a:p>
            <a:pPr marL="171450" indent="-171450">
              <a:buFontTx/>
              <a:buChar char="-"/>
            </a:pPr>
            <a:endParaRPr lang="nl-BE" dirty="0"/>
          </a:p>
          <a:p>
            <a:pPr marL="171450" indent="-171450">
              <a:buFontTx/>
              <a:buChar char="-"/>
            </a:pPr>
            <a:endParaRPr lang="nl-BE" dirty="0"/>
          </a:p>
        </p:txBody>
      </p:sp>
      <p:sp>
        <p:nvSpPr>
          <p:cNvPr id="4" name="Slide Number Placeholder 3"/>
          <p:cNvSpPr>
            <a:spLocks noGrp="1"/>
          </p:cNvSpPr>
          <p:nvPr>
            <p:ph type="sldNum" sz="quarter" idx="5"/>
          </p:nvPr>
        </p:nvSpPr>
        <p:spPr/>
        <p:txBody>
          <a:bodyPr/>
          <a:lstStyle/>
          <a:p>
            <a:fld id="{20B9C825-F38E-45BB-92C1-043DE61C9183}" type="slidenum">
              <a:rPr lang="en-CA" smtClean="0"/>
              <a:pPr/>
              <a:t>76</a:t>
            </a:fld>
            <a:endParaRPr lang="en-CA" dirty="0"/>
          </a:p>
        </p:txBody>
      </p:sp>
    </p:spTree>
    <p:extLst>
      <p:ext uri="{BB962C8B-B14F-4D97-AF65-F5344CB8AC3E}">
        <p14:creationId xmlns:p14="http://schemas.microsoft.com/office/powerpoint/2010/main" val="41496246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nl-BE" dirty="0" err="1"/>
              <a:t>You</a:t>
            </a:r>
            <a:r>
              <a:rPr lang="nl-BE" dirty="0"/>
              <a:t> stack </a:t>
            </a:r>
            <a:r>
              <a:rPr lang="nl-BE" dirty="0" err="1"/>
              <a:t>convolutional</a:t>
            </a:r>
            <a:r>
              <a:rPr lang="nl-BE" dirty="0"/>
              <a:t> </a:t>
            </a:r>
            <a:r>
              <a:rPr lang="nl-BE" dirty="0" err="1"/>
              <a:t>layers</a:t>
            </a:r>
            <a:r>
              <a:rPr lang="nl-BE" dirty="0"/>
              <a:t> </a:t>
            </a:r>
            <a:r>
              <a:rPr lang="nl-BE" dirty="0" err="1"/>
              <a:t>to</a:t>
            </a:r>
            <a:r>
              <a:rPr lang="nl-BE" dirty="0"/>
              <a:t> break down </a:t>
            </a:r>
            <a:r>
              <a:rPr lang="nl-BE" dirty="0" err="1"/>
              <a:t>the</a:t>
            </a:r>
            <a:r>
              <a:rPr lang="nl-BE" dirty="0"/>
              <a:t> image </a:t>
            </a:r>
            <a:r>
              <a:rPr lang="nl-BE" dirty="0" err="1"/>
              <a:t>and</a:t>
            </a:r>
            <a:r>
              <a:rPr lang="nl-BE" dirty="0"/>
              <a:t> </a:t>
            </a:r>
            <a:r>
              <a:rPr lang="nl-BE" dirty="0" err="1"/>
              <a:t>try</a:t>
            </a:r>
            <a:r>
              <a:rPr lang="nl-BE" dirty="0"/>
              <a:t> </a:t>
            </a:r>
            <a:r>
              <a:rPr lang="nl-BE" dirty="0" err="1"/>
              <a:t>to</a:t>
            </a:r>
            <a:r>
              <a:rPr lang="nl-BE" dirty="0"/>
              <a:t> </a:t>
            </a:r>
            <a:r>
              <a:rPr lang="nl-BE" dirty="0" err="1"/>
              <a:t>learn</a:t>
            </a:r>
            <a:r>
              <a:rPr lang="nl-BE" dirty="0"/>
              <a:t> </a:t>
            </a:r>
            <a:r>
              <a:rPr lang="nl-BE" dirty="0" err="1"/>
              <a:t>from</a:t>
            </a:r>
            <a:r>
              <a:rPr lang="nl-BE" dirty="0"/>
              <a:t> </a:t>
            </a:r>
            <a:r>
              <a:rPr lang="nl-BE" dirty="0" err="1"/>
              <a:t>very</a:t>
            </a:r>
            <a:r>
              <a:rPr lang="nl-BE" dirty="0"/>
              <a:t> abstract features eg. </a:t>
            </a:r>
            <a:r>
              <a:rPr lang="nl-BE" dirty="0" err="1"/>
              <a:t>Two</a:t>
            </a:r>
            <a:r>
              <a:rPr lang="nl-BE" dirty="0"/>
              <a:t> </a:t>
            </a:r>
            <a:r>
              <a:rPr lang="nl-BE" dirty="0" err="1"/>
              <a:t>sleeves</a:t>
            </a:r>
            <a:r>
              <a:rPr lang="nl-BE" dirty="0"/>
              <a:t> is a shirt, </a:t>
            </a:r>
            <a:r>
              <a:rPr lang="nl-BE" dirty="0" err="1"/>
              <a:t>two</a:t>
            </a:r>
            <a:r>
              <a:rPr lang="nl-BE" dirty="0"/>
              <a:t> short </a:t>
            </a:r>
            <a:r>
              <a:rPr lang="nl-BE" dirty="0" err="1"/>
              <a:t>sleeves</a:t>
            </a:r>
            <a:r>
              <a:rPr lang="nl-BE" dirty="0"/>
              <a:t> </a:t>
            </a:r>
            <a:r>
              <a:rPr lang="nl-BE" dirty="0" err="1"/>
              <a:t>it</a:t>
            </a:r>
            <a:r>
              <a:rPr lang="nl-BE" dirty="0"/>
              <a:t> is a T-shirt. </a:t>
            </a:r>
            <a:r>
              <a:rPr lang="nl-BE" dirty="0" err="1"/>
              <a:t>Sole</a:t>
            </a:r>
            <a:r>
              <a:rPr lang="nl-BE" dirty="0"/>
              <a:t> </a:t>
            </a:r>
            <a:r>
              <a:rPr lang="nl-BE" dirty="0" err="1"/>
              <a:t>and</a:t>
            </a:r>
            <a:r>
              <a:rPr lang="nl-BE" dirty="0"/>
              <a:t> </a:t>
            </a:r>
            <a:r>
              <a:rPr lang="nl-BE" dirty="0" err="1"/>
              <a:t>laces</a:t>
            </a:r>
            <a:r>
              <a:rPr lang="nl-BE" dirty="0"/>
              <a:t> </a:t>
            </a:r>
            <a:r>
              <a:rPr lang="nl-BE" dirty="0" err="1"/>
              <a:t>it’s</a:t>
            </a:r>
            <a:r>
              <a:rPr lang="nl-BE" dirty="0"/>
              <a:t> a </a:t>
            </a:r>
            <a:r>
              <a:rPr lang="nl-BE" dirty="0" err="1"/>
              <a:t>shoe</a:t>
            </a:r>
            <a:r>
              <a:rPr lang="nl-BE" dirty="0"/>
              <a:t> …</a:t>
            </a:r>
          </a:p>
          <a:p>
            <a:pPr marL="171450" indent="-171450">
              <a:buFontTx/>
              <a:buChar char="-"/>
            </a:pPr>
            <a:endParaRPr lang="nl-BE" dirty="0"/>
          </a:p>
          <a:p>
            <a:pPr marL="171450" indent="-171450">
              <a:buFontTx/>
              <a:buChar char="-"/>
            </a:pPr>
            <a:r>
              <a:rPr lang="nl-BE" dirty="0"/>
              <a:t>For </a:t>
            </a:r>
            <a:r>
              <a:rPr lang="nl-BE" dirty="0" err="1"/>
              <a:t>the</a:t>
            </a:r>
            <a:r>
              <a:rPr lang="nl-BE" dirty="0"/>
              <a:t> moment we are </a:t>
            </a:r>
            <a:r>
              <a:rPr lang="nl-BE" dirty="0" err="1"/>
              <a:t>still</a:t>
            </a:r>
            <a:r>
              <a:rPr lang="nl-BE" dirty="0"/>
              <a:t> </a:t>
            </a:r>
            <a:r>
              <a:rPr lang="nl-BE" dirty="0" err="1"/>
              <a:t>looking</a:t>
            </a:r>
            <a:r>
              <a:rPr lang="nl-BE" dirty="0"/>
              <a:t> at </a:t>
            </a:r>
            <a:r>
              <a:rPr lang="nl-BE" dirty="0" err="1"/>
              <a:t>simple</a:t>
            </a:r>
            <a:r>
              <a:rPr lang="nl-BE" dirty="0"/>
              <a:t> images of fashion but </a:t>
            </a:r>
            <a:r>
              <a:rPr lang="nl-BE" dirty="0" err="1"/>
              <a:t>principles</a:t>
            </a:r>
            <a:r>
              <a:rPr lang="nl-BE" dirty="0"/>
              <a:t> </a:t>
            </a:r>
            <a:r>
              <a:rPr lang="nl-BE" dirty="0" err="1"/>
              <a:t>can</a:t>
            </a:r>
            <a:r>
              <a:rPr lang="nl-BE" dirty="0"/>
              <a:t> </a:t>
            </a:r>
            <a:r>
              <a:rPr lang="nl-BE" dirty="0" err="1"/>
              <a:t>be</a:t>
            </a:r>
            <a:r>
              <a:rPr lang="nl-BE" dirty="0"/>
              <a:t> </a:t>
            </a:r>
            <a:r>
              <a:rPr lang="nl-BE" dirty="0" err="1"/>
              <a:t>applied</a:t>
            </a:r>
            <a:r>
              <a:rPr lang="nl-BE" dirty="0"/>
              <a:t> </a:t>
            </a:r>
            <a:r>
              <a:rPr lang="nl-BE" dirty="0" err="1"/>
              <a:t>into</a:t>
            </a:r>
            <a:r>
              <a:rPr lang="nl-BE" dirty="0"/>
              <a:t> more complex images</a:t>
            </a:r>
          </a:p>
        </p:txBody>
      </p:sp>
      <p:sp>
        <p:nvSpPr>
          <p:cNvPr id="4" name="Slide Number Placeholder 3"/>
          <p:cNvSpPr>
            <a:spLocks noGrp="1"/>
          </p:cNvSpPr>
          <p:nvPr>
            <p:ph type="sldNum" sz="quarter" idx="5"/>
          </p:nvPr>
        </p:nvSpPr>
        <p:spPr/>
        <p:txBody>
          <a:bodyPr/>
          <a:lstStyle/>
          <a:p>
            <a:fld id="{20B9C825-F38E-45BB-92C1-043DE61C9183}" type="slidenum">
              <a:rPr lang="en-CA" smtClean="0"/>
              <a:pPr/>
              <a:t>77</a:t>
            </a:fld>
            <a:endParaRPr lang="en-CA" dirty="0"/>
          </a:p>
        </p:txBody>
      </p:sp>
    </p:spTree>
    <p:extLst>
      <p:ext uri="{BB962C8B-B14F-4D97-AF65-F5344CB8AC3E}">
        <p14:creationId xmlns:p14="http://schemas.microsoft.com/office/powerpoint/2010/main" val="375502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t>Remener</a:t>
            </a:r>
            <a:r>
              <a:rPr lang="nl-BE" dirty="0"/>
              <a:t> </a:t>
            </a:r>
            <a:r>
              <a:rPr lang="nl-BE" dirty="0" err="1"/>
              <a:t>this</a:t>
            </a:r>
            <a:endParaRPr lang="nl-BE" dirty="0"/>
          </a:p>
        </p:txBody>
      </p:sp>
      <p:sp>
        <p:nvSpPr>
          <p:cNvPr id="4" name="Slide Number Placeholder 3"/>
          <p:cNvSpPr>
            <a:spLocks noGrp="1"/>
          </p:cNvSpPr>
          <p:nvPr>
            <p:ph type="sldNum" sz="quarter" idx="5"/>
          </p:nvPr>
        </p:nvSpPr>
        <p:spPr/>
        <p:txBody>
          <a:bodyPr/>
          <a:lstStyle/>
          <a:p>
            <a:fld id="{20B9C825-F38E-45BB-92C1-043DE61C9183}" type="slidenum">
              <a:rPr lang="en-CA" smtClean="0"/>
              <a:pPr/>
              <a:t>79</a:t>
            </a:fld>
            <a:endParaRPr lang="en-CA" dirty="0"/>
          </a:p>
        </p:txBody>
      </p:sp>
    </p:spTree>
    <p:extLst>
      <p:ext uri="{BB962C8B-B14F-4D97-AF65-F5344CB8AC3E}">
        <p14:creationId xmlns:p14="http://schemas.microsoft.com/office/powerpoint/2010/main" val="9974575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t>Now</a:t>
            </a:r>
            <a:r>
              <a:rPr lang="nl-BE" dirty="0"/>
              <a:t> </a:t>
            </a:r>
            <a:r>
              <a:rPr lang="nl-BE" dirty="0" err="1"/>
              <a:t>let’s</a:t>
            </a:r>
            <a:r>
              <a:rPr lang="nl-BE" dirty="0"/>
              <a:t> </a:t>
            </a:r>
            <a:r>
              <a:rPr lang="nl-BE" dirty="0" err="1"/>
              <a:t>build</a:t>
            </a:r>
            <a:r>
              <a:rPr lang="nl-BE" dirty="0"/>
              <a:t> a </a:t>
            </a:r>
            <a:r>
              <a:rPr lang="nl-BE" dirty="0" err="1"/>
              <a:t>neural</a:t>
            </a:r>
            <a:r>
              <a:rPr lang="nl-BE" dirty="0"/>
              <a:t> </a:t>
            </a:r>
            <a:r>
              <a:rPr lang="nl-BE" dirty="0" err="1"/>
              <a:t>network</a:t>
            </a:r>
            <a:r>
              <a:rPr lang="nl-BE" dirty="0"/>
              <a:t> </a:t>
            </a:r>
            <a:r>
              <a:rPr lang="nl-BE" dirty="0" err="1"/>
              <a:t>that</a:t>
            </a:r>
            <a:r>
              <a:rPr lang="nl-BE" dirty="0"/>
              <a:t> is </a:t>
            </a:r>
            <a:r>
              <a:rPr lang="nl-BE" dirty="0" err="1"/>
              <a:t>trained</a:t>
            </a:r>
            <a:r>
              <a:rPr lang="nl-BE" dirty="0"/>
              <a:t> on rock, paper </a:t>
            </a:r>
            <a:r>
              <a:rPr lang="nl-BE" dirty="0" err="1"/>
              <a:t>and</a:t>
            </a:r>
            <a:r>
              <a:rPr lang="nl-BE" dirty="0"/>
              <a:t> </a:t>
            </a:r>
            <a:r>
              <a:rPr lang="nl-BE" dirty="0" err="1"/>
              <a:t>scissors</a:t>
            </a:r>
            <a:r>
              <a:rPr lang="nl-BE" dirty="0"/>
              <a:t> </a:t>
            </a:r>
            <a:r>
              <a:rPr lang="nl-BE" dirty="0" err="1"/>
              <a:t>to</a:t>
            </a:r>
            <a:r>
              <a:rPr lang="nl-BE" dirty="0"/>
              <a:t> </a:t>
            </a:r>
            <a:r>
              <a:rPr lang="nl-BE" dirty="0" err="1"/>
              <a:t>detect</a:t>
            </a:r>
            <a:r>
              <a:rPr lang="nl-BE" dirty="0"/>
              <a:t> </a:t>
            </a:r>
            <a:r>
              <a:rPr lang="nl-BE" dirty="0" err="1"/>
              <a:t>and</a:t>
            </a:r>
            <a:r>
              <a:rPr lang="nl-BE" dirty="0"/>
              <a:t> spot </a:t>
            </a:r>
            <a:r>
              <a:rPr lang="nl-BE" dirty="0" err="1"/>
              <a:t>them</a:t>
            </a:r>
            <a:endParaRPr lang="nl-BE" dirty="0"/>
          </a:p>
        </p:txBody>
      </p:sp>
      <p:sp>
        <p:nvSpPr>
          <p:cNvPr id="4" name="Slide Number Placeholder 3"/>
          <p:cNvSpPr>
            <a:spLocks noGrp="1"/>
          </p:cNvSpPr>
          <p:nvPr>
            <p:ph type="sldNum" sz="quarter" idx="5"/>
          </p:nvPr>
        </p:nvSpPr>
        <p:spPr/>
        <p:txBody>
          <a:bodyPr/>
          <a:lstStyle/>
          <a:p>
            <a:fld id="{20B9C825-F38E-45BB-92C1-043DE61C9183}" type="slidenum">
              <a:rPr lang="en-CA" smtClean="0"/>
              <a:pPr/>
              <a:t>80</a:t>
            </a:fld>
            <a:endParaRPr lang="en-CA" dirty="0"/>
          </a:p>
        </p:txBody>
      </p:sp>
    </p:spTree>
    <p:extLst>
      <p:ext uri="{BB962C8B-B14F-4D97-AF65-F5344CB8AC3E}">
        <p14:creationId xmlns:p14="http://schemas.microsoft.com/office/powerpoint/2010/main" val="4608162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effectLst/>
                <a:latin typeface="Roboto" panose="02000000000000000000" pitchFamily="2" charset="0"/>
              </a:rPr>
              <a:t>This is very like what you saw before just with more layers.</a:t>
            </a:r>
          </a:p>
          <a:p>
            <a:endParaRPr lang="en-US" b="0" dirty="0">
              <a:effectLst/>
              <a:latin typeface="Roboto" panose="02000000000000000000" pitchFamily="2" charset="0"/>
            </a:endParaRPr>
          </a:p>
          <a:p>
            <a:r>
              <a:rPr lang="en-US" b="0" dirty="0">
                <a:effectLst/>
                <a:latin typeface="Roboto" panose="02000000000000000000" pitchFamily="2" charset="0"/>
              </a:rPr>
              <a:t>One reason is that the images are more complicated than the grayscale clothing we saw previously and another is that they're bigger.</a:t>
            </a:r>
          </a:p>
          <a:p>
            <a:endParaRPr lang="en-US" b="0" dirty="0">
              <a:effectLst/>
              <a:latin typeface="Roboto" panose="02000000000000000000" pitchFamily="2" charset="0"/>
            </a:endParaRPr>
          </a:p>
          <a:p>
            <a:r>
              <a:rPr lang="en-US" b="0" dirty="0">
                <a:effectLst/>
                <a:latin typeface="Roboto" panose="02000000000000000000" pitchFamily="2" charset="0"/>
              </a:rPr>
              <a:t>You can see that our input is now 150x150. Our images are certainly bigger than they were before.</a:t>
            </a:r>
          </a:p>
          <a:p>
            <a:r>
              <a:rPr lang="en-US" b="0" dirty="0">
                <a:effectLst/>
                <a:latin typeface="Roboto" panose="02000000000000000000" pitchFamily="2" charset="0"/>
              </a:rPr>
              <a:t>And our output is a layer of three neurons.</a:t>
            </a:r>
          </a:p>
          <a:p>
            <a:endParaRPr lang="nl-BE" dirty="0"/>
          </a:p>
          <a:p>
            <a:r>
              <a:rPr lang="en-US" b="0" i="0" dirty="0">
                <a:solidFill>
                  <a:srgbClr val="0F0F0F"/>
                </a:solidFill>
                <a:effectLst/>
                <a:latin typeface="Roboto" panose="02000000000000000000" pitchFamily="2" charset="0"/>
              </a:rPr>
              <a:t>Because there are three classes: rock, paper, and scissors.</a:t>
            </a:r>
            <a:endParaRPr lang="nl-BE" dirty="0"/>
          </a:p>
        </p:txBody>
      </p:sp>
      <p:sp>
        <p:nvSpPr>
          <p:cNvPr id="4" name="Slide Number Placeholder 3"/>
          <p:cNvSpPr>
            <a:spLocks noGrp="1"/>
          </p:cNvSpPr>
          <p:nvPr>
            <p:ph type="sldNum" sz="quarter" idx="5"/>
          </p:nvPr>
        </p:nvSpPr>
        <p:spPr/>
        <p:txBody>
          <a:bodyPr/>
          <a:lstStyle/>
          <a:p>
            <a:fld id="{20B9C825-F38E-45BB-92C1-043DE61C9183}" type="slidenum">
              <a:rPr lang="en-CA" smtClean="0"/>
              <a:pPr/>
              <a:t>84</a:t>
            </a:fld>
            <a:endParaRPr lang="en-CA" dirty="0"/>
          </a:p>
        </p:txBody>
      </p:sp>
    </p:spTree>
    <p:extLst>
      <p:ext uri="{BB962C8B-B14F-4D97-AF65-F5344CB8AC3E}">
        <p14:creationId xmlns:p14="http://schemas.microsoft.com/office/powerpoint/2010/main" val="34344206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started synthesizing plaice. It means that we generate as many digital variations as possible of that one fish, based on real data such as its texture, images of the different sides of the fish, the various shapes and sizes it can take...', says ILVO researcher Sam </a:t>
            </a:r>
            <a:r>
              <a:rPr lang="en-US" dirty="0" err="1"/>
              <a:t>Vanhoorne</a:t>
            </a:r>
            <a:r>
              <a:rPr lang="en-US" dirty="0"/>
              <a:t>.</a:t>
            </a:r>
            <a:endParaRPr lang="nl-BE" dirty="0"/>
          </a:p>
        </p:txBody>
      </p:sp>
      <p:sp>
        <p:nvSpPr>
          <p:cNvPr id="4" name="Slide Number Placeholder 3"/>
          <p:cNvSpPr>
            <a:spLocks noGrp="1"/>
          </p:cNvSpPr>
          <p:nvPr>
            <p:ph type="sldNum" sz="quarter" idx="5"/>
          </p:nvPr>
        </p:nvSpPr>
        <p:spPr/>
        <p:txBody>
          <a:bodyPr/>
          <a:lstStyle/>
          <a:p>
            <a:fld id="{20B9C825-F38E-45BB-92C1-043DE61C9183}" type="slidenum">
              <a:rPr lang="en-CA" smtClean="0"/>
              <a:pPr/>
              <a:t>91</a:t>
            </a:fld>
            <a:endParaRPr lang="en-CA" dirty="0"/>
          </a:p>
        </p:txBody>
      </p:sp>
    </p:spTree>
    <p:extLst>
      <p:ext uri="{BB962C8B-B14F-4D97-AF65-F5344CB8AC3E}">
        <p14:creationId xmlns:p14="http://schemas.microsoft.com/office/powerpoint/2010/main" val="21099635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20B9C825-F38E-45BB-92C1-043DE61C9183}" type="slidenum">
              <a:rPr lang="en-CA" smtClean="0"/>
              <a:pPr/>
              <a:t>93</a:t>
            </a:fld>
            <a:endParaRPr lang="en-CA" dirty="0"/>
          </a:p>
        </p:txBody>
      </p:sp>
    </p:spTree>
    <p:extLst>
      <p:ext uri="{BB962C8B-B14F-4D97-AF65-F5344CB8AC3E}">
        <p14:creationId xmlns:p14="http://schemas.microsoft.com/office/powerpoint/2010/main" val="4041798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20B9C825-F38E-45BB-92C1-043DE61C9183}" type="slidenum">
              <a:rPr lang="en-CA" smtClean="0"/>
              <a:pPr/>
              <a:t>27</a:t>
            </a:fld>
            <a:endParaRPr lang="en-CA" dirty="0"/>
          </a:p>
        </p:txBody>
      </p:sp>
    </p:spTree>
    <p:extLst>
      <p:ext uri="{BB962C8B-B14F-4D97-AF65-F5344CB8AC3E}">
        <p14:creationId xmlns:p14="http://schemas.microsoft.com/office/powerpoint/2010/main" val="173393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20B9C825-F38E-45BB-92C1-043DE61C9183}" type="slidenum">
              <a:rPr lang="en-CA" smtClean="0"/>
              <a:pPr/>
              <a:t>28</a:t>
            </a:fld>
            <a:endParaRPr lang="en-CA" dirty="0"/>
          </a:p>
        </p:txBody>
      </p:sp>
    </p:spTree>
    <p:extLst>
      <p:ext uri="{BB962C8B-B14F-4D97-AF65-F5344CB8AC3E}">
        <p14:creationId xmlns:p14="http://schemas.microsoft.com/office/powerpoint/2010/main" val="582572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20B9C825-F38E-45BB-92C1-043DE61C9183}" type="slidenum">
              <a:rPr lang="en-CA" smtClean="0"/>
              <a:pPr/>
              <a:t>29</a:t>
            </a:fld>
            <a:endParaRPr lang="en-CA" dirty="0"/>
          </a:p>
        </p:txBody>
      </p:sp>
    </p:spTree>
    <p:extLst>
      <p:ext uri="{BB962C8B-B14F-4D97-AF65-F5344CB8AC3E}">
        <p14:creationId xmlns:p14="http://schemas.microsoft.com/office/powerpoint/2010/main" val="3520817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2424"/>
                </a:solidFill>
                <a:effectLst/>
                <a:latin typeface="source-serif-pro"/>
              </a:rPr>
              <a:t>You might have already figured out how this story relates with Neural Networks. But let me explain.</a:t>
            </a:r>
            <a:endParaRPr lang="nl-BE" dirty="0"/>
          </a:p>
        </p:txBody>
      </p:sp>
      <p:sp>
        <p:nvSpPr>
          <p:cNvPr id="4" name="Slide Number Placeholder 3"/>
          <p:cNvSpPr>
            <a:spLocks noGrp="1"/>
          </p:cNvSpPr>
          <p:nvPr>
            <p:ph type="sldNum" sz="quarter" idx="5"/>
          </p:nvPr>
        </p:nvSpPr>
        <p:spPr/>
        <p:txBody>
          <a:bodyPr/>
          <a:lstStyle/>
          <a:p>
            <a:fld id="{20B9C825-F38E-45BB-92C1-043DE61C9183}" type="slidenum">
              <a:rPr lang="en-CA" smtClean="0"/>
              <a:pPr/>
              <a:t>30</a:t>
            </a:fld>
            <a:endParaRPr lang="en-CA" dirty="0"/>
          </a:p>
        </p:txBody>
      </p:sp>
    </p:spTree>
    <p:extLst>
      <p:ext uri="{BB962C8B-B14F-4D97-AF65-F5344CB8AC3E}">
        <p14:creationId xmlns:p14="http://schemas.microsoft.com/office/powerpoint/2010/main" val="1063410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2424"/>
                </a:solidFill>
                <a:effectLst/>
                <a:latin typeface="source-serif-pro"/>
              </a:rPr>
              <a:t>You might have already figured out how this story relates with Neural Networks. But let me explain.</a:t>
            </a:r>
            <a:endParaRPr lang="nl-BE" dirty="0"/>
          </a:p>
        </p:txBody>
      </p:sp>
      <p:sp>
        <p:nvSpPr>
          <p:cNvPr id="4" name="Slide Number Placeholder 3"/>
          <p:cNvSpPr>
            <a:spLocks noGrp="1"/>
          </p:cNvSpPr>
          <p:nvPr>
            <p:ph type="sldNum" sz="quarter" idx="5"/>
          </p:nvPr>
        </p:nvSpPr>
        <p:spPr/>
        <p:txBody>
          <a:bodyPr/>
          <a:lstStyle/>
          <a:p>
            <a:fld id="{20B9C825-F38E-45BB-92C1-043DE61C9183}" type="slidenum">
              <a:rPr lang="en-CA" smtClean="0"/>
              <a:pPr/>
              <a:t>31</a:t>
            </a:fld>
            <a:endParaRPr lang="en-CA" dirty="0"/>
          </a:p>
        </p:txBody>
      </p:sp>
    </p:spTree>
    <p:extLst>
      <p:ext uri="{BB962C8B-B14F-4D97-AF65-F5344CB8AC3E}">
        <p14:creationId xmlns:p14="http://schemas.microsoft.com/office/powerpoint/2010/main" val="86515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2424"/>
                </a:solidFill>
                <a:effectLst/>
                <a:latin typeface="source-serif-pro"/>
              </a:rPr>
              <a:t>You might have already figured out how this story relates with Neural Networks. But let me explain.</a:t>
            </a:r>
            <a:endParaRPr lang="nl-BE" dirty="0"/>
          </a:p>
        </p:txBody>
      </p:sp>
      <p:sp>
        <p:nvSpPr>
          <p:cNvPr id="4" name="Slide Number Placeholder 3"/>
          <p:cNvSpPr>
            <a:spLocks noGrp="1"/>
          </p:cNvSpPr>
          <p:nvPr>
            <p:ph type="sldNum" sz="quarter" idx="5"/>
          </p:nvPr>
        </p:nvSpPr>
        <p:spPr/>
        <p:txBody>
          <a:bodyPr/>
          <a:lstStyle/>
          <a:p>
            <a:fld id="{20B9C825-F38E-45BB-92C1-043DE61C9183}" type="slidenum">
              <a:rPr lang="en-CA" smtClean="0"/>
              <a:pPr/>
              <a:t>32</a:t>
            </a:fld>
            <a:endParaRPr lang="en-CA" dirty="0"/>
          </a:p>
        </p:txBody>
      </p:sp>
    </p:spTree>
    <p:extLst>
      <p:ext uri="{BB962C8B-B14F-4D97-AF65-F5344CB8AC3E}">
        <p14:creationId xmlns:p14="http://schemas.microsoft.com/office/powerpoint/2010/main" val="22250687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age">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9146FB1F-1288-0940-9045-C8D45B183C4E}"/>
              </a:ext>
            </a:extLst>
          </p:cNvPr>
          <p:cNvSpPr>
            <a:spLocks noGrp="1"/>
          </p:cNvSpPr>
          <p:nvPr>
            <p:ph type="body" sz="quarter" idx="10" hasCustomPrompt="1"/>
          </p:nvPr>
        </p:nvSpPr>
        <p:spPr>
          <a:xfrm>
            <a:off x="737755" y="664970"/>
            <a:ext cx="4668116" cy="2910872"/>
          </a:xfrm>
          <a:prstGeom prst="rect">
            <a:avLst/>
          </a:prstGeom>
        </p:spPr>
        <p:txBody>
          <a:bodyPr lIns="0" tIns="0" rIns="0" bIns="0"/>
          <a:lstStyle>
            <a:lvl1pPr marL="0" marR="0" indent="0" algn="l" defTabSz="914400" rtl="0" eaLnBrk="1" fontAlgn="auto" latinLnBrk="0" hangingPunct="1">
              <a:lnSpc>
                <a:spcPts val="7000"/>
              </a:lnSpc>
              <a:spcBef>
                <a:spcPct val="20000"/>
              </a:spcBef>
              <a:spcAft>
                <a:spcPts val="0"/>
              </a:spcAft>
              <a:buClrTx/>
              <a:buSzTx/>
              <a:buFont typeface="Arial" pitchFamily="34" charset="0"/>
              <a:buNone/>
              <a:tabLst/>
              <a:defRPr sz="6500"/>
            </a:lvl1pPr>
          </a:lstStyle>
          <a:p>
            <a:pPr lvl="0"/>
            <a:r>
              <a:rPr lang="en-CA" dirty="0"/>
              <a:t>Presentation title</a:t>
            </a:r>
          </a:p>
        </p:txBody>
      </p:sp>
      <p:sp>
        <p:nvSpPr>
          <p:cNvPr id="9" name="Espace réservé du texte 7">
            <a:extLst>
              <a:ext uri="{FF2B5EF4-FFF2-40B4-BE49-F238E27FC236}">
                <a16:creationId xmlns:a16="http://schemas.microsoft.com/office/drawing/2014/main" id="{5CD6B7C3-552A-1644-82F4-B1B9359D14C0}"/>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200" b="0"/>
            </a:lvl1pPr>
          </a:lstStyle>
          <a:p>
            <a:pPr lvl="0"/>
            <a:r>
              <a:rPr lang="en-CA" dirty="0"/>
              <a:t>Name, role</a:t>
            </a:r>
            <a:br>
              <a:rPr lang="en-CA" dirty="0"/>
            </a:br>
            <a:r>
              <a:rPr lang="en-CA" dirty="0"/>
              <a:t>Date</a:t>
            </a:r>
          </a:p>
        </p:txBody>
      </p:sp>
      <p:sp>
        <p:nvSpPr>
          <p:cNvPr id="14" name="Espace réservé pour une image  8">
            <a:extLst>
              <a:ext uri="{FF2B5EF4-FFF2-40B4-BE49-F238E27FC236}">
                <a16:creationId xmlns:a16="http://schemas.microsoft.com/office/drawing/2014/main" id="{1CFB0269-BE14-9947-A49B-397F72D88D9A}"/>
              </a:ext>
            </a:extLst>
          </p:cNvPr>
          <p:cNvSpPr>
            <a:spLocks noGrp="1" noChangeAspect="1"/>
          </p:cNvSpPr>
          <p:nvPr>
            <p:ph type="pic" sz="quarter" idx="15" hasCustomPrompt="1"/>
          </p:nvPr>
        </p:nvSpPr>
        <p:spPr>
          <a:xfrm>
            <a:off x="7643813" y="788325"/>
            <a:ext cx="3779999" cy="3780000"/>
          </a:xfrm>
          <a:custGeom>
            <a:avLst/>
            <a:gdLst>
              <a:gd name="connsiteX0" fmla="*/ 0 w 6003155"/>
              <a:gd name="connsiteY0" fmla="*/ 0 h 6003156"/>
              <a:gd name="connsiteX1" fmla="*/ 6003155 w 6003155"/>
              <a:gd name="connsiteY1" fmla="*/ 0 h 6003156"/>
              <a:gd name="connsiteX2" fmla="*/ 6003155 w 6003155"/>
              <a:gd name="connsiteY2" fmla="*/ 1 h 6003156"/>
              <a:gd name="connsiteX3" fmla="*/ 6003155 w 6003155"/>
              <a:gd name="connsiteY3" fmla="*/ 2404742 h 6003156"/>
              <a:gd name="connsiteX4" fmla="*/ 6003155 w 6003155"/>
              <a:gd name="connsiteY4" fmla="*/ 6003156 h 6003156"/>
              <a:gd name="connsiteX5" fmla="*/ 3598413 w 6003155"/>
              <a:gd name="connsiteY5" fmla="*/ 6003156 h 6003156"/>
              <a:gd name="connsiteX6" fmla="*/ 3598413 w 6003155"/>
              <a:gd name="connsiteY6" fmla="*/ 2404742 h 6003156"/>
              <a:gd name="connsiteX7" fmla="*/ 0 w 6003155"/>
              <a:gd name="connsiteY7" fmla="*/ 2404742 h 600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155" h="6003156">
                <a:moveTo>
                  <a:pt x="0" y="0"/>
                </a:moveTo>
                <a:lnTo>
                  <a:pt x="6003155" y="0"/>
                </a:lnTo>
                <a:lnTo>
                  <a:pt x="6003155" y="1"/>
                </a:lnTo>
                <a:lnTo>
                  <a:pt x="6003155" y="2404742"/>
                </a:lnTo>
                <a:lnTo>
                  <a:pt x="6003155" y="6003156"/>
                </a:lnTo>
                <a:lnTo>
                  <a:pt x="3598413" y="6003156"/>
                </a:lnTo>
                <a:lnTo>
                  <a:pt x="3598413" y="2404742"/>
                </a:lnTo>
                <a:lnTo>
                  <a:pt x="0" y="2404742"/>
                </a:lnTo>
                <a:close/>
              </a:path>
            </a:pathLst>
          </a:custGeom>
        </p:spPr>
        <p:txBody>
          <a:bodyPr wrap="square">
            <a:noAutofit/>
          </a:bodyPr>
          <a:lstStyle>
            <a:lvl1pPr marL="0" indent="0">
              <a:buNone/>
              <a:defRPr sz="1800"/>
            </a:lvl1pPr>
          </a:lstStyle>
          <a:p>
            <a:r>
              <a:rPr lang="en-CA" sz="1800" dirty="0">
                <a:cs typeface="Arial" pitchFamily="34" charset="0"/>
              </a:rPr>
              <a:t>Click on the Image icon to change with a new picture located on your computer</a:t>
            </a:r>
            <a:endParaRPr lang="fr-FR" dirty="0"/>
          </a:p>
        </p:txBody>
      </p:sp>
      <p:sp>
        <p:nvSpPr>
          <p:cNvPr id="16" name="Forme libre 15">
            <a:extLst>
              <a:ext uri="{FF2B5EF4-FFF2-40B4-BE49-F238E27FC236}">
                <a16:creationId xmlns:a16="http://schemas.microsoft.com/office/drawing/2014/main" id="{10716B05-AFC9-ED48-9D62-60A6316CAD84}"/>
              </a:ext>
            </a:extLst>
          </p:cNvPr>
          <p:cNvSpPr>
            <a:spLocks noChangeAspect="1"/>
          </p:cNvSpPr>
          <p:nvPr userDrawn="1"/>
        </p:nvSpPr>
        <p:spPr bwMode="gray">
          <a:xfrm rot="5400000">
            <a:off x="6138411" y="2301413"/>
            <a:ext cx="3779838" cy="3779837"/>
          </a:xfrm>
          <a:custGeom>
            <a:avLst/>
            <a:gdLst>
              <a:gd name="connsiteX0" fmla="*/ 0 w 3168353"/>
              <a:gd name="connsiteY0" fmla="*/ 3168352 h 3168352"/>
              <a:gd name="connsiteX1" fmla="*/ 0 w 3168353"/>
              <a:gd name="connsiteY1" fmla="*/ 1902429 h 3168352"/>
              <a:gd name="connsiteX2" fmla="*/ 1902430 w 3168353"/>
              <a:gd name="connsiteY2" fmla="*/ 1902429 h 3168352"/>
              <a:gd name="connsiteX3" fmla="*/ 1902430 w 3168353"/>
              <a:gd name="connsiteY3" fmla="*/ 0 h 3168352"/>
              <a:gd name="connsiteX4" fmla="*/ 3168353 w 3168353"/>
              <a:gd name="connsiteY4" fmla="*/ 0 h 3168352"/>
              <a:gd name="connsiteX5" fmla="*/ 3168353 w 3168353"/>
              <a:gd name="connsiteY5" fmla="*/ 3168352 h 3168352"/>
              <a:gd name="connsiteX6" fmla="*/ 1902430 w 3168353"/>
              <a:gd name="connsiteY6" fmla="*/ 3168352 h 3168352"/>
              <a:gd name="connsiteX7" fmla="*/ 1902430 w 3168353"/>
              <a:gd name="connsiteY7" fmla="*/ 3168352 h 316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8353" h="3168352">
                <a:moveTo>
                  <a:pt x="0" y="3168352"/>
                </a:moveTo>
                <a:lnTo>
                  <a:pt x="0" y="1902429"/>
                </a:lnTo>
                <a:lnTo>
                  <a:pt x="1902430" y="1902429"/>
                </a:lnTo>
                <a:lnTo>
                  <a:pt x="1902430" y="0"/>
                </a:lnTo>
                <a:lnTo>
                  <a:pt x="3168353" y="0"/>
                </a:lnTo>
                <a:lnTo>
                  <a:pt x="3168353" y="3168352"/>
                </a:lnTo>
                <a:lnTo>
                  <a:pt x="1902430" y="3168352"/>
                </a:lnTo>
                <a:lnTo>
                  <a:pt x="1902430" y="3168352"/>
                </a:lnTo>
                <a:close/>
              </a:path>
            </a:pathLst>
          </a:custGeom>
          <a:gradFill flip="none" rotWithShape="1">
            <a:gsLst>
              <a:gs pos="60000">
                <a:srgbClr val="A82465"/>
              </a:gs>
              <a:gs pos="0">
                <a:srgbClr val="E31937"/>
              </a:gs>
              <a:gs pos="100000">
                <a:srgbClr val="5236AB"/>
              </a:gs>
            </a:gsLst>
            <a:lin ang="0" scaled="0"/>
            <a:tileRect/>
          </a:gradFill>
          <a:ln w="9525" algn="ctr">
            <a:noFill/>
            <a:miter lim="800000"/>
            <a:headEnd/>
            <a:tailEnd/>
          </a:ln>
          <a:effectLst/>
        </p:spPr>
        <p:txBody>
          <a:bodyPr lIns="63500" tIns="0" rIns="64800" bIns="0" rtlCol="0" anchor="ctr"/>
          <a:lstStyle/>
          <a:p>
            <a:pPr lvl="0" algn="ctr">
              <a:spcBef>
                <a:spcPct val="0"/>
              </a:spcBef>
              <a:buClrTx/>
              <a:buSzPct val="90000"/>
            </a:pPr>
            <a:endParaRPr lang="en-CA" sz="1600" b="1" dirty="0">
              <a:solidFill>
                <a:schemeClr val="bg1"/>
              </a:solidFill>
              <a:cs typeface="Arial" pitchFamily="34" charset="0"/>
            </a:endParaRPr>
          </a:p>
        </p:txBody>
      </p:sp>
      <p:sp>
        <p:nvSpPr>
          <p:cNvPr id="11" name="Espace réservé pour une image  54">
            <a:extLst>
              <a:ext uri="{FF2B5EF4-FFF2-40B4-BE49-F238E27FC236}">
                <a16:creationId xmlns:a16="http://schemas.microsoft.com/office/drawing/2014/main" id="{6F2D6207-BDAF-BA4B-A567-727768C33431}"/>
              </a:ext>
            </a:extLst>
          </p:cNvPr>
          <p:cNvSpPr>
            <a:spLocks noGrp="1" noChangeAspect="1"/>
          </p:cNvSpPr>
          <p:nvPr>
            <p:ph type="pic" sz="quarter" idx="12" hasCustomPrompt="1"/>
          </p:nvPr>
        </p:nvSpPr>
        <p:spPr>
          <a:xfrm>
            <a:off x="7643813" y="2300534"/>
            <a:ext cx="2275199" cy="2275200"/>
          </a:xfrm>
          <a:prstGeom prst="rect">
            <a:avLst/>
          </a:prstGeom>
        </p:spPr>
        <p:txBody>
          <a:bodyPr/>
          <a:lstStyle>
            <a:lvl1pPr marL="0" indent="0">
              <a:buNone/>
              <a:defRPr sz="1200"/>
            </a:lvl1pPr>
          </a:lstStyle>
          <a:p>
            <a:r>
              <a:rPr lang="en-CA" sz="1200" dirty="0">
                <a:cs typeface="Arial" pitchFamily="34" charset="0"/>
              </a:rPr>
              <a:t>Click on the Image icon to change with a new picture located on your computer</a:t>
            </a:r>
            <a:endParaRPr lang="fr-FR" dirty="0"/>
          </a:p>
        </p:txBody>
      </p:sp>
      <p:pic>
        <p:nvPicPr>
          <p:cNvPr id="10" name="Image 9">
            <a:extLst>
              <a:ext uri="{FF2B5EF4-FFF2-40B4-BE49-F238E27FC236}">
                <a16:creationId xmlns:a16="http://schemas.microsoft.com/office/drawing/2014/main" id="{F651954F-2676-5244-99E5-686FBF8B3F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763" y="5372174"/>
            <a:ext cx="1549400" cy="720651"/>
          </a:xfrm>
          <a:prstGeom prst="rect">
            <a:avLst/>
          </a:prstGeom>
        </p:spPr>
      </p:pic>
    </p:spTree>
    <p:extLst>
      <p:ext uri="{BB962C8B-B14F-4D97-AF65-F5344CB8AC3E}">
        <p14:creationId xmlns:p14="http://schemas.microsoft.com/office/powerpoint/2010/main" val="754975996"/>
      </p:ext>
    </p:extLst>
  </p:cSld>
  <p:clrMapOvr>
    <a:masterClrMapping/>
  </p:clrMapOvr>
  <p:extLst>
    <p:ext uri="{DCECCB84-F9BA-43D5-87BE-67443E8EF086}">
      <p15:sldGuideLst xmlns:p15="http://schemas.microsoft.com/office/powerpoint/2012/main">
        <p15:guide id="3" pos="7673">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age">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766763" y="684000"/>
            <a:ext cx="10658475" cy="576262"/>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11" name="Content Placeholder 20"/>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7" name="Slide Number Placeholder 5">
            <a:extLst>
              <a:ext uri="{FF2B5EF4-FFF2-40B4-BE49-F238E27FC236}">
                <a16:creationId xmlns:a16="http://schemas.microsoft.com/office/drawing/2014/main" id="{72679693-BA13-5E4E-91BE-1606A75B027B}"/>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dirty="0"/>
          </a:p>
        </p:txBody>
      </p:sp>
    </p:spTree>
    <p:extLst>
      <p:ext uri="{BB962C8B-B14F-4D97-AF65-F5344CB8AC3E}">
        <p14:creationId xmlns:p14="http://schemas.microsoft.com/office/powerpoint/2010/main" val="2153697290"/>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age - 2">
    <p:spTree>
      <p:nvGrpSpPr>
        <p:cNvPr id="1" name=""/>
        <p:cNvGrpSpPr/>
        <p:nvPr/>
      </p:nvGrpSpPr>
      <p:grpSpPr>
        <a:xfrm>
          <a:off x="0" y="0"/>
          <a:ext cx="0" cy="0"/>
          <a:chOff x="0" y="0"/>
          <a:chExt cx="0" cy="0"/>
        </a:xfrm>
      </p:grpSpPr>
      <p:sp>
        <p:nvSpPr>
          <p:cNvPr id="4" name="Espace réservé du numéro de diapositive 2">
            <a:extLst>
              <a:ext uri="{FF2B5EF4-FFF2-40B4-BE49-F238E27FC236}">
                <a16:creationId xmlns:a16="http://schemas.microsoft.com/office/drawing/2014/main" id="{051FC886-5646-8B42-8205-7F4812E4D689}"/>
              </a:ext>
            </a:extLst>
          </p:cNvPr>
          <p:cNvSpPr>
            <a:spLocks noGrp="1"/>
          </p:cNvSpPr>
          <p:nvPr>
            <p:ph type="sldNum" sz="quarter" idx="10"/>
          </p:nvPr>
        </p:nvSpPr>
        <p:spPr>
          <a:xfrm>
            <a:off x="11163034" y="6264308"/>
            <a:ext cx="261660" cy="169200"/>
          </a:xfrm>
        </p:spPr>
        <p:txBody>
          <a:bodyPr>
            <a:noAutofit/>
          </a:bodyPr>
          <a:lstStyle/>
          <a:p>
            <a:fld id="{525A3C56-E491-49B2-93F3-63532DF516BC}" type="slidenum">
              <a:rPr lang="en-CA" smtClean="0"/>
              <a:pPr/>
              <a:t>‹#›</a:t>
            </a:fld>
            <a:endParaRPr lang="en-CA" dirty="0"/>
          </a:p>
        </p:txBody>
      </p:sp>
      <p:sp>
        <p:nvSpPr>
          <p:cNvPr id="5" name="Titre 1">
            <a:extLst>
              <a:ext uri="{FF2B5EF4-FFF2-40B4-BE49-F238E27FC236}">
                <a16:creationId xmlns:a16="http://schemas.microsoft.com/office/drawing/2014/main" id="{36B801A2-3BBA-D34D-B59B-5F9C931D8302}"/>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dirty="0"/>
              <a:t>Agenda</a:t>
            </a:r>
          </a:p>
        </p:txBody>
      </p:sp>
      <p:sp>
        <p:nvSpPr>
          <p:cNvPr id="6" name="Content Placeholder 20">
            <a:extLst>
              <a:ext uri="{FF2B5EF4-FFF2-40B4-BE49-F238E27FC236}">
                <a16:creationId xmlns:a16="http://schemas.microsoft.com/office/drawing/2014/main" id="{AB9681C4-46B2-EC4E-A70D-F0356834CC09}"/>
              </a:ext>
            </a:extLst>
          </p:cNvPr>
          <p:cNvSpPr>
            <a:spLocks noGrp="1"/>
          </p:cNvSpPr>
          <p:nvPr>
            <p:ph sz="quarter" idx="17"/>
          </p:nvPr>
        </p:nvSpPr>
        <p:spPr>
          <a:xfrm>
            <a:off x="1558924" y="1557338"/>
            <a:ext cx="4573589" cy="4535487"/>
          </a:xfrm>
          <a:prstGeom prst="rect">
            <a:avLst/>
          </a:prstGeom>
        </p:spPr>
        <p:txBody>
          <a:bodyPr lIns="0" tIns="0" rIns="0" bIns="0">
            <a:noAutofit/>
          </a:bodyPr>
          <a:lstStyle>
            <a:lvl1pPr marL="0" indent="0">
              <a:lnSpc>
                <a:spcPts val="5400"/>
              </a:lnSpc>
              <a:spcBef>
                <a:spcPts val="0"/>
              </a:spcBef>
              <a:buClr>
                <a:schemeClr val="accent2"/>
              </a:buClr>
              <a:buSzPct val="110000"/>
              <a:buFont typeface="Arial" pitchFamily="34" charset="0"/>
              <a:buNone/>
              <a:defRPr sz="1800" b="0">
                <a:solidFill>
                  <a:schemeClr val="tx1"/>
                </a:solidFill>
                <a:latin typeface="Arial" pitchFamily="34" charset="0"/>
              </a:defRPr>
            </a:lvl1pPr>
            <a:lvl2pPr marL="263525" indent="-263525">
              <a:spcBef>
                <a:spcPts val="500"/>
              </a:spcBef>
              <a:buClr>
                <a:schemeClr val="accent2"/>
              </a:buClr>
              <a:buSzPct val="110000"/>
              <a:buFont typeface="Arial" pitchFamily="34" charset="0"/>
              <a:buChar char="•"/>
              <a:defRPr sz="1600" baseline="0">
                <a:solidFill>
                  <a:schemeClr val="tx1"/>
                </a:solidFill>
                <a:latin typeface="Arial" pitchFamily="34" charset="0"/>
              </a:defRPr>
            </a:lvl2pPr>
            <a:lvl3pPr marL="536575" indent="-273050">
              <a:spcBef>
                <a:spcPts val="500"/>
              </a:spcBef>
              <a:buClr>
                <a:schemeClr val="accent2"/>
              </a:buClr>
              <a:buSzPct val="110000"/>
              <a:buFont typeface="Arial" pitchFamily="34" charset="0"/>
              <a:buChar char="•"/>
              <a:defRPr sz="1600">
                <a:solidFill>
                  <a:schemeClr val="tx1"/>
                </a:solidFill>
                <a:latin typeface="Arial" pitchFamily="34" charset="0"/>
              </a:defRPr>
            </a:lvl3pPr>
            <a:lvl4pPr marL="811213" indent="-274638">
              <a:spcBef>
                <a:spcPts val="500"/>
              </a:spcBef>
              <a:buClr>
                <a:schemeClr val="accent2"/>
              </a:buClr>
              <a:buSzPct val="110000"/>
              <a:buFont typeface="Arial" pitchFamily="34" charset="0"/>
              <a:buChar char="•"/>
              <a:defRPr sz="1400">
                <a:solidFill>
                  <a:schemeClr val="tx1"/>
                </a:solidFill>
                <a:latin typeface="Arial" pitchFamily="34" charset="0"/>
              </a:defRPr>
            </a:lvl4pPr>
            <a:lvl5pPr marL="1074738" indent="-263525">
              <a:spcBef>
                <a:spcPts val="500"/>
              </a:spcBef>
              <a:buClr>
                <a:schemeClr val="accent2"/>
              </a:buClr>
              <a:buSzPct val="110000"/>
              <a:buFont typeface="Arial" pitchFamily="34" charset="0"/>
              <a:buChar char="•"/>
              <a:defRPr sz="12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p:txBody>
      </p:sp>
      <p:sp>
        <p:nvSpPr>
          <p:cNvPr id="7" name="Content Placeholder 20">
            <a:extLst>
              <a:ext uri="{FF2B5EF4-FFF2-40B4-BE49-F238E27FC236}">
                <a16:creationId xmlns:a16="http://schemas.microsoft.com/office/drawing/2014/main" id="{09DD2003-6023-7048-9D93-408F3C5A6595}"/>
              </a:ext>
            </a:extLst>
          </p:cNvPr>
          <p:cNvSpPr>
            <a:spLocks noGrp="1"/>
          </p:cNvSpPr>
          <p:nvPr>
            <p:ph sz="quarter" idx="18"/>
          </p:nvPr>
        </p:nvSpPr>
        <p:spPr>
          <a:xfrm>
            <a:off x="6888163" y="1557338"/>
            <a:ext cx="4537076" cy="4535487"/>
          </a:xfrm>
          <a:prstGeom prst="rect">
            <a:avLst/>
          </a:prstGeom>
        </p:spPr>
        <p:txBody>
          <a:bodyPr lIns="0" tIns="0" rIns="0" bIns="0">
            <a:noAutofit/>
          </a:bodyPr>
          <a:lstStyle>
            <a:lvl1pPr marL="0" indent="0">
              <a:lnSpc>
                <a:spcPts val="5400"/>
              </a:lnSpc>
              <a:spcBef>
                <a:spcPts val="0"/>
              </a:spcBef>
              <a:buClr>
                <a:schemeClr val="accent2"/>
              </a:buClr>
              <a:buSzPct val="110000"/>
              <a:buFont typeface="Arial" pitchFamily="34" charset="0"/>
              <a:buNone/>
              <a:defRPr sz="1800" b="0">
                <a:solidFill>
                  <a:schemeClr val="tx1"/>
                </a:solidFill>
                <a:latin typeface="Arial" pitchFamily="34" charset="0"/>
              </a:defRPr>
            </a:lvl1pPr>
            <a:lvl2pPr marL="263525" indent="-263525">
              <a:spcBef>
                <a:spcPts val="500"/>
              </a:spcBef>
              <a:buClr>
                <a:schemeClr val="accent2"/>
              </a:buClr>
              <a:buSzPct val="110000"/>
              <a:buFont typeface="Arial" pitchFamily="34" charset="0"/>
              <a:buChar char="•"/>
              <a:defRPr sz="1600" baseline="0">
                <a:solidFill>
                  <a:schemeClr val="tx1"/>
                </a:solidFill>
                <a:latin typeface="Arial" pitchFamily="34" charset="0"/>
              </a:defRPr>
            </a:lvl2pPr>
            <a:lvl3pPr marL="536575" indent="-273050">
              <a:spcBef>
                <a:spcPts val="500"/>
              </a:spcBef>
              <a:buClr>
                <a:schemeClr val="accent2"/>
              </a:buClr>
              <a:buSzPct val="110000"/>
              <a:buFont typeface="Arial" pitchFamily="34" charset="0"/>
              <a:buChar char="•"/>
              <a:defRPr sz="1600">
                <a:solidFill>
                  <a:schemeClr val="tx1"/>
                </a:solidFill>
                <a:latin typeface="Arial" pitchFamily="34" charset="0"/>
              </a:defRPr>
            </a:lvl3pPr>
            <a:lvl4pPr marL="811213" indent="-274638">
              <a:spcBef>
                <a:spcPts val="500"/>
              </a:spcBef>
              <a:buClr>
                <a:schemeClr val="accent2"/>
              </a:buClr>
              <a:buSzPct val="110000"/>
              <a:buFont typeface="Arial" pitchFamily="34" charset="0"/>
              <a:buChar char="•"/>
              <a:defRPr sz="1400">
                <a:solidFill>
                  <a:schemeClr val="tx1"/>
                </a:solidFill>
                <a:latin typeface="Arial" pitchFamily="34" charset="0"/>
              </a:defRPr>
            </a:lvl4pPr>
            <a:lvl5pPr marL="1074738" indent="-263525">
              <a:spcBef>
                <a:spcPts val="500"/>
              </a:spcBef>
              <a:buClr>
                <a:schemeClr val="accent2"/>
              </a:buClr>
              <a:buSzPct val="110000"/>
              <a:buFont typeface="Arial" pitchFamily="34" charset="0"/>
              <a:buChar char="•"/>
              <a:defRPr sz="12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p:txBody>
      </p:sp>
    </p:spTree>
    <p:extLst>
      <p:ext uri="{BB962C8B-B14F-4D97-AF65-F5344CB8AC3E}">
        <p14:creationId xmlns:p14="http://schemas.microsoft.com/office/powerpoint/2010/main" val="42609758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eft split with gradi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C1304A-5908-A946-8811-EDD4D770A477}"/>
              </a:ext>
            </a:extLst>
          </p:cNvPr>
          <p:cNvSpPr/>
          <p:nvPr userDrawn="1"/>
        </p:nvSpPr>
        <p:spPr bwMode="ltGray">
          <a:xfrm>
            <a:off x="0" y="3429000"/>
            <a:ext cx="6135291" cy="3429000"/>
          </a:xfrm>
          <a:prstGeom prst="rect">
            <a:avLst/>
          </a:prstGeom>
          <a:gradFill flip="none" rotWithShape="1">
            <a:gsLst>
              <a:gs pos="60000">
                <a:srgbClr val="A82465"/>
              </a:gs>
              <a:gs pos="0">
                <a:srgbClr val="E31937"/>
              </a:gs>
              <a:gs pos="100000">
                <a:srgbClr val="5236AB"/>
              </a:gs>
            </a:gsLst>
            <a:lin ang="10800000" scaled="0"/>
            <a:tileRect/>
          </a:gradFill>
          <a:ln w="9525" algn="ctr">
            <a:noFill/>
            <a:miter lim="800000"/>
            <a:headEnd/>
            <a:tailEnd/>
          </a:ln>
          <a:effectLst/>
        </p:spPr>
        <p:txBody>
          <a:bodyPr lIns="63500" tIns="0" rIns="64800" bIns="0" rtlCol="0" anchor="ctr">
            <a:noAutofit/>
          </a:bodyPr>
          <a:lstStyle/>
          <a:p>
            <a:pPr lvl="0" algn="ctr">
              <a:spcBef>
                <a:spcPct val="0"/>
              </a:spcBef>
              <a:buClrTx/>
              <a:buSzPct val="90000"/>
            </a:pPr>
            <a:endParaRPr lang="en-US" sz="1600" b="1" dirty="0">
              <a:solidFill>
                <a:schemeClr val="bg1"/>
              </a:solidFill>
              <a:cs typeface="Arial" pitchFamily="34" charset="0"/>
            </a:endParaRPr>
          </a:p>
        </p:txBody>
      </p:sp>
      <p:sp>
        <p:nvSpPr>
          <p:cNvPr id="5" name="Text Placeholder 7">
            <a:extLst>
              <a:ext uri="{FF2B5EF4-FFF2-40B4-BE49-F238E27FC236}">
                <a16:creationId xmlns:a16="http://schemas.microsoft.com/office/drawing/2014/main" id="{9E338CE8-AFEA-1D48-B300-9353C7BBD1C6}"/>
              </a:ext>
            </a:extLst>
          </p:cNvPr>
          <p:cNvSpPr>
            <a:spLocks noGrp="1"/>
          </p:cNvSpPr>
          <p:nvPr>
            <p:ph type="body" sz="quarter" idx="19"/>
          </p:nvPr>
        </p:nvSpPr>
        <p:spPr bwMode="white">
          <a:xfrm>
            <a:off x="6888162" y="765175"/>
            <a:ext cx="4537076" cy="5327649"/>
          </a:xfrm>
          <a:prstGeom prst="rect">
            <a:avLst/>
          </a:prstGeom>
        </p:spPr>
        <p:txBody>
          <a:bodyPr lIns="0" tIns="0" rIns="0" bIns="0">
            <a:noAutofit/>
          </a:bodyPr>
          <a:lstStyle>
            <a:lvl1pPr marL="0" indent="0" algn="l">
              <a:spcBef>
                <a:spcPts val="600"/>
              </a:spcBef>
              <a:buClr>
                <a:srgbClr val="000000"/>
              </a:buClr>
              <a:buFont typeface="Arial" panose="020B0604020202020204" pitchFamily="34" charset="0"/>
              <a:buNone/>
              <a:defRPr sz="2000">
                <a:solidFill>
                  <a:schemeClr val="tx1"/>
                </a:solidFill>
              </a:defRPr>
            </a:lvl1pPr>
            <a:lvl2pPr algn="l">
              <a:buClr>
                <a:srgbClr val="000000"/>
              </a:buClr>
              <a:buFont typeface="Arial" panose="020B0604020202020204" pitchFamily="34" charset="0"/>
              <a:buChar char="•"/>
              <a:defRPr sz="1800">
                <a:solidFill>
                  <a:schemeClr val="tx1"/>
                </a:solidFill>
              </a:defRPr>
            </a:lvl2pPr>
            <a:lvl3pPr algn="l">
              <a:buClr>
                <a:srgbClr val="000000"/>
              </a:buClr>
              <a:buFont typeface="Arial" panose="020B0604020202020204" pitchFamily="34" charset="0"/>
              <a:buChar char="–"/>
              <a:defRPr lang="en-US" sz="1400" kern="1200" dirty="0" smtClean="0">
                <a:solidFill>
                  <a:schemeClr val="tx1"/>
                </a:solidFill>
                <a:latin typeface="+mn-lt"/>
                <a:ea typeface="+mn-ea"/>
                <a:cs typeface="+mn-cs"/>
              </a:defRPr>
            </a:lvl3pPr>
            <a:lvl4pPr algn="l">
              <a:buClr>
                <a:srgbClr val="000000"/>
              </a:buClr>
              <a:buFont typeface="Wingdings" pitchFamily="2" charset="2"/>
              <a:buChar char="§"/>
              <a:defRPr sz="1400">
                <a:solidFill>
                  <a:schemeClr val="tx1"/>
                </a:solidFill>
              </a:defRPr>
            </a:lvl4pPr>
            <a:lvl5pPr algn="l">
              <a:buClr>
                <a:srgbClr val="000000"/>
              </a:buClr>
              <a:buFont typeface="Courier New" panose="02070309020205020404" pitchFamily="49" charset="0"/>
              <a:buChar char="o"/>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a:extLst>
              <a:ext uri="{FF2B5EF4-FFF2-40B4-BE49-F238E27FC236}">
                <a16:creationId xmlns:a16="http://schemas.microsoft.com/office/drawing/2014/main" id="{8AE138B3-1645-2547-BE81-C54885415178}"/>
              </a:ext>
            </a:extLst>
          </p:cNvPr>
          <p:cNvSpPr/>
          <p:nvPr userDrawn="1"/>
        </p:nvSpPr>
        <p:spPr bwMode="ltGray">
          <a:xfrm>
            <a:off x="0" y="0"/>
            <a:ext cx="6126957" cy="34290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headEnd/>
            <a:tailEnd/>
          </a:ln>
          <a:effectLst/>
        </p:spPr>
        <p:txBody>
          <a:bodyPr lIns="63500" tIns="0" rIns="64800" bIns="0" rtlCol="0" anchor="ctr">
            <a:noAutofit/>
          </a:bodyPr>
          <a:lstStyle/>
          <a:p>
            <a:pPr lvl="0" algn="ctr">
              <a:spcBef>
                <a:spcPct val="0"/>
              </a:spcBef>
              <a:buClrTx/>
              <a:buSzPct val="90000"/>
            </a:pPr>
            <a:endParaRPr lang="en-US" sz="1600" b="1" dirty="0">
              <a:solidFill>
                <a:schemeClr val="bg1"/>
              </a:solidFill>
              <a:cs typeface="Arial" pitchFamily="34" charset="0"/>
            </a:endParaRPr>
          </a:p>
        </p:txBody>
      </p:sp>
      <p:sp>
        <p:nvSpPr>
          <p:cNvPr id="7" name="Text Placeholder 7">
            <a:extLst>
              <a:ext uri="{FF2B5EF4-FFF2-40B4-BE49-F238E27FC236}">
                <a16:creationId xmlns:a16="http://schemas.microsoft.com/office/drawing/2014/main" id="{093C6A10-58E0-AE40-82D4-EBA8243C8DC7}"/>
              </a:ext>
            </a:extLst>
          </p:cNvPr>
          <p:cNvSpPr>
            <a:spLocks noGrp="1"/>
          </p:cNvSpPr>
          <p:nvPr>
            <p:ph type="body" sz="quarter" idx="21" hasCustomPrompt="1"/>
          </p:nvPr>
        </p:nvSpPr>
        <p:spPr>
          <a:xfrm>
            <a:off x="766763" y="645905"/>
            <a:ext cx="4608512" cy="2508111"/>
          </a:xfrm>
          <a:prstGeom prst="rect">
            <a:avLst/>
          </a:prstGeom>
        </p:spPr>
        <p:txBody>
          <a:bodyPr lIns="0" tIns="0" rIns="0" bIns="0" anchor="t" anchorCtr="0">
            <a:noAutofit/>
          </a:bodyPr>
          <a:lstStyle>
            <a:lvl1pPr marL="0" indent="0" algn="l">
              <a:spcBef>
                <a:spcPts val="0"/>
              </a:spcBef>
              <a:buNone/>
              <a:defRPr sz="4800">
                <a:solidFill>
                  <a:schemeClr val="bg1"/>
                </a:solidFill>
                <a:latin typeface="+mj-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Title</a:t>
            </a:r>
            <a:endParaRPr lang="en-US" dirty="0"/>
          </a:p>
        </p:txBody>
      </p:sp>
      <p:sp>
        <p:nvSpPr>
          <p:cNvPr id="8" name="TextBox 95" descr="Copyright_box&#10;">
            <a:extLst>
              <a:ext uri="{FF2B5EF4-FFF2-40B4-BE49-F238E27FC236}">
                <a16:creationId xmlns:a16="http://schemas.microsoft.com/office/drawing/2014/main" id="{6A41C026-3AD7-3149-A25D-6036C299BBD8}"/>
              </a:ext>
            </a:extLst>
          </p:cNvPr>
          <p:cNvSpPr txBox="1"/>
          <p:nvPr userDrawn="1"/>
        </p:nvSpPr>
        <p:spPr bwMode="white">
          <a:xfrm>
            <a:off x="766763" y="6264308"/>
            <a:ext cx="1920658" cy="169200"/>
          </a:xfrm>
          <a:prstGeom prst="rect">
            <a:avLst/>
          </a:prstGeom>
          <a:noFill/>
          <a:ln w="9525" algn="ctr">
            <a:noFill/>
            <a:miter lim="800000"/>
            <a:headEnd/>
            <a:tailEnd/>
          </a:ln>
          <a:effectLst/>
        </p:spPr>
        <p:txBody>
          <a:bodyPr vert="horz" wrap="none" lIns="0" tIns="0" rIns="0" bIns="0" rtlCol="0" anchor="ctr" anchorCtr="0">
            <a:noAutofit/>
          </a:bodyPr>
          <a:lstStyle/>
          <a:p>
            <a:pPr algn="l"/>
            <a:r>
              <a:rPr lang="en-CA" sz="1000" dirty="0">
                <a:solidFill>
                  <a:schemeClr val="bg2"/>
                </a:solidFill>
                <a:latin typeface="+mn-lt"/>
              </a:rPr>
              <a:t>© 2021 CGI Inc.</a:t>
            </a:r>
            <a:endParaRPr lang="en-CA" sz="1000" b="0" i="0" u="none" dirty="0">
              <a:solidFill>
                <a:schemeClr val="bg2"/>
              </a:solidFill>
              <a:latin typeface="+mn-lt"/>
              <a:cs typeface="Arial" pitchFamily="34" charset="0"/>
            </a:endParaRPr>
          </a:p>
        </p:txBody>
      </p:sp>
      <p:sp>
        <p:nvSpPr>
          <p:cNvPr id="9" name="Espace réservé du numéro de diapositive 2">
            <a:extLst>
              <a:ext uri="{FF2B5EF4-FFF2-40B4-BE49-F238E27FC236}">
                <a16:creationId xmlns:a16="http://schemas.microsoft.com/office/drawing/2014/main" id="{A28B614A-AA06-2540-83E7-D007DDE7C306}"/>
              </a:ext>
            </a:extLst>
          </p:cNvPr>
          <p:cNvSpPr>
            <a:spLocks noGrp="1"/>
          </p:cNvSpPr>
          <p:nvPr>
            <p:ph type="sldNum" sz="quarter" idx="10"/>
          </p:nvPr>
        </p:nvSpPr>
        <p:spPr>
          <a:xfrm>
            <a:off x="11163034" y="6264308"/>
            <a:ext cx="261660" cy="169200"/>
          </a:xfrm>
        </p:spPr>
        <p:txBody>
          <a:bodyPr>
            <a:noAutofit/>
          </a:bodyPr>
          <a:lstStyle/>
          <a:p>
            <a:fld id="{525A3C56-E491-49B2-93F3-63532DF516BC}" type="slidenum">
              <a:rPr lang="en-CA" smtClean="0"/>
              <a:pPr/>
              <a:t>‹#›</a:t>
            </a:fld>
            <a:endParaRPr lang="en-CA" dirty="0"/>
          </a:p>
        </p:txBody>
      </p:sp>
      <p:sp>
        <p:nvSpPr>
          <p:cNvPr id="10" name="Text Placeholder 7">
            <a:extLst>
              <a:ext uri="{FF2B5EF4-FFF2-40B4-BE49-F238E27FC236}">
                <a16:creationId xmlns:a16="http://schemas.microsoft.com/office/drawing/2014/main" id="{3BE24042-C6FA-0F49-A70B-66E33B8C25EE}"/>
              </a:ext>
            </a:extLst>
          </p:cNvPr>
          <p:cNvSpPr>
            <a:spLocks noGrp="1"/>
          </p:cNvSpPr>
          <p:nvPr>
            <p:ph type="body" sz="quarter" idx="20" hasCustomPrompt="1"/>
          </p:nvPr>
        </p:nvSpPr>
        <p:spPr>
          <a:xfrm>
            <a:off x="766763" y="3724025"/>
            <a:ext cx="4608512" cy="2368800"/>
          </a:xfrm>
          <a:prstGeom prst="rect">
            <a:avLst/>
          </a:prstGeom>
        </p:spPr>
        <p:txBody>
          <a:bodyPr lIns="0" tIns="0" rIns="0" bIns="0">
            <a:noAutofit/>
          </a:bodyPr>
          <a:lstStyle>
            <a:lvl1pPr marL="0" indent="0" algn="l">
              <a:spcBef>
                <a:spcPts val="600"/>
              </a:spcBef>
              <a:buNone/>
              <a:defRPr sz="24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dirty="0"/>
              <a:t>Text</a:t>
            </a:r>
          </a:p>
        </p:txBody>
      </p:sp>
    </p:spTree>
    <p:extLst>
      <p:ext uri="{BB962C8B-B14F-4D97-AF65-F5344CB8AC3E}">
        <p14:creationId xmlns:p14="http://schemas.microsoft.com/office/powerpoint/2010/main" val="24091443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lit with gradi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766BE0F-9BD6-0E40-9460-D34A4E070EC0}"/>
              </a:ext>
            </a:extLst>
          </p:cNvPr>
          <p:cNvSpPr/>
          <p:nvPr userDrawn="1"/>
        </p:nvSpPr>
        <p:spPr bwMode="ltGray">
          <a:xfrm>
            <a:off x="6132512" y="0"/>
            <a:ext cx="6064287" cy="68580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headEnd/>
            <a:tailEnd/>
          </a:ln>
          <a:effectLst/>
        </p:spPr>
        <p:txBody>
          <a:bodyPr lIns="63500" tIns="0" rIns="64800" bIns="0" rtlCol="0" anchor="ctr">
            <a:noAutofit/>
          </a:bodyPr>
          <a:lstStyle/>
          <a:p>
            <a:pPr lvl="0" algn="ctr">
              <a:spcBef>
                <a:spcPct val="0"/>
              </a:spcBef>
              <a:buClrTx/>
              <a:buSzPct val="90000"/>
            </a:pPr>
            <a:endParaRPr lang="en-US" sz="1600" b="1" dirty="0">
              <a:solidFill>
                <a:schemeClr val="bg1"/>
              </a:solidFill>
              <a:cs typeface="Arial" pitchFamily="34" charset="0"/>
            </a:endParaRPr>
          </a:p>
        </p:txBody>
      </p:sp>
      <p:sp>
        <p:nvSpPr>
          <p:cNvPr id="5" name="Title Placeholder 1">
            <a:extLst>
              <a:ext uri="{FF2B5EF4-FFF2-40B4-BE49-F238E27FC236}">
                <a16:creationId xmlns:a16="http://schemas.microsoft.com/office/drawing/2014/main" id="{F4E62D95-C3E7-D247-BD01-C133E73FC92E}"/>
              </a:ext>
            </a:extLst>
          </p:cNvPr>
          <p:cNvSpPr>
            <a:spLocks noGrp="1"/>
          </p:cNvSpPr>
          <p:nvPr>
            <p:ph type="title" hasCustomPrompt="1"/>
          </p:nvPr>
        </p:nvSpPr>
        <p:spPr bwMode="white">
          <a:xfrm>
            <a:off x="6888162" y="675022"/>
            <a:ext cx="4537076" cy="442554"/>
          </a:xfrm>
          <a:prstGeom prst="rect">
            <a:avLst/>
          </a:prstGeom>
        </p:spPr>
        <p:txBody>
          <a:bodyPr vert="horz" lIns="0" tIns="0" rIns="0" bIns="0" rtlCol="0" anchor="b" anchorCtr="0">
            <a:noAutofit/>
          </a:bodyPr>
          <a:lstStyle>
            <a:lvl1pPr algn="l">
              <a:defRPr sz="2800" b="0">
                <a:solidFill>
                  <a:schemeClr val="bg1"/>
                </a:solidFill>
                <a:latin typeface="+mj-lt"/>
              </a:defRPr>
            </a:lvl1pPr>
          </a:lstStyle>
          <a:p>
            <a:r>
              <a:rPr lang="en-US" noProof="0" dirty="0"/>
              <a:t>Click add title</a:t>
            </a:r>
          </a:p>
        </p:txBody>
      </p:sp>
      <p:sp>
        <p:nvSpPr>
          <p:cNvPr id="7" name="Text Placeholder 7">
            <a:extLst>
              <a:ext uri="{FF2B5EF4-FFF2-40B4-BE49-F238E27FC236}">
                <a16:creationId xmlns:a16="http://schemas.microsoft.com/office/drawing/2014/main" id="{D41B42D7-AAA3-834F-9B8B-AC9F156380D9}"/>
              </a:ext>
            </a:extLst>
          </p:cNvPr>
          <p:cNvSpPr>
            <a:spLocks noGrp="1"/>
          </p:cNvSpPr>
          <p:nvPr>
            <p:ph type="body" sz="quarter" idx="19"/>
          </p:nvPr>
        </p:nvSpPr>
        <p:spPr bwMode="white">
          <a:xfrm>
            <a:off x="6888162" y="1313645"/>
            <a:ext cx="4537076" cy="4779179"/>
          </a:xfrm>
          <a:prstGeom prst="rect">
            <a:avLst/>
          </a:prstGeom>
        </p:spPr>
        <p:txBody>
          <a:bodyPr lIns="0">
            <a:noAutofit/>
          </a:bodyPr>
          <a:lstStyle>
            <a:lvl1pPr marL="0" indent="0" algn="l">
              <a:spcBef>
                <a:spcPts val="600"/>
              </a:spcBef>
              <a:buNone/>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p:txBody>
      </p:sp>
      <p:sp>
        <p:nvSpPr>
          <p:cNvPr id="8" name="Text Placeholder 7">
            <a:extLst>
              <a:ext uri="{FF2B5EF4-FFF2-40B4-BE49-F238E27FC236}">
                <a16:creationId xmlns:a16="http://schemas.microsoft.com/office/drawing/2014/main" id="{4CB01012-C777-4F42-8ACD-C6368C209107}"/>
              </a:ext>
            </a:extLst>
          </p:cNvPr>
          <p:cNvSpPr>
            <a:spLocks noGrp="1"/>
          </p:cNvSpPr>
          <p:nvPr>
            <p:ph type="body" sz="quarter" idx="20"/>
          </p:nvPr>
        </p:nvSpPr>
        <p:spPr>
          <a:xfrm>
            <a:off x="766764" y="1313645"/>
            <a:ext cx="4608512" cy="4779179"/>
          </a:xfrm>
          <a:prstGeom prst="rect">
            <a:avLst/>
          </a:prstGeom>
        </p:spPr>
        <p:txBody>
          <a:bodyPr lIns="0">
            <a:noAutofit/>
          </a:bodyPr>
          <a:lstStyle>
            <a:lvl1pPr marL="0" indent="0" algn="l">
              <a:spcBef>
                <a:spcPts val="600"/>
              </a:spcBef>
              <a:buNone/>
              <a:defRPr sz="200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p:txBody>
      </p:sp>
      <p:sp>
        <p:nvSpPr>
          <p:cNvPr id="9" name="Text Placeholder 7">
            <a:extLst>
              <a:ext uri="{FF2B5EF4-FFF2-40B4-BE49-F238E27FC236}">
                <a16:creationId xmlns:a16="http://schemas.microsoft.com/office/drawing/2014/main" id="{9ADE69DB-C7EC-8C4D-A45F-9A8063D238C3}"/>
              </a:ext>
            </a:extLst>
          </p:cNvPr>
          <p:cNvSpPr>
            <a:spLocks noGrp="1"/>
          </p:cNvSpPr>
          <p:nvPr>
            <p:ph type="body" sz="quarter" idx="21" hasCustomPrompt="1"/>
          </p:nvPr>
        </p:nvSpPr>
        <p:spPr>
          <a:xfrm>
            <a:off x="766763" y="690335"/>
            <a:ext cx="4608511" cy="476332"/>
          </a:xfrm>
          <a:prstGeom prst="rect">
            <a:avLst/>
          </a:prstGeom>
        </p:spPr>
        <p:txBody>
          <a:bodyPr lIns="0" anchor="b" anchorCtr="0">
            <a:noAutofit/>
          </a:bodyPr>
          <a:lstStyle>
            <a:lvl1pPr marL="0" indent="0" algn="l">
              <a:spcBef>
                <a:spcPts val="600"/>
              </a:spcBef>
              <a:buNone/>
              <a:defRPr sz="2800">
                <a:solidFill>
                  <a:schemeClr val="tx1"/>
                </a:solidFill>
                <a:latin typeface="+mj-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dirty="0"/>
              <a:t>Click add title</a:t>
            </a:r>
            <a:endParaRPr lang="en-US" dirty="0"/>
          </a:p>
        </p:txBody>
      </p:sp>
      <p:sp>
        <p:nvSpPr>
          <p:cNvPr id="10" name="Espace réservé du numéro de diapositive 2">
            <a:extLst>
              <a:ext uri="{FF2B5EF4-FFF2-40B4-BE49-F238E27FC236}">
                <a16:creationId xmlns:a16="http://schemas.microsoft.com/office/drawing/2014/main" id="{B0CC5908-9650-874C-A596-9018501B857C}"/>
              </a:ext>
            </a:extLst>
          </p:cNvPr>
          <p:cNvSpPr>
            <a:spLocks noGrp="1"/>
          </p:cNvSpPr>
          <p:nvPr>
            <p:ph type="sldNum" sz="quarter" idx="4"/>
          </p:nvPr>
        </p:nvSpPr>
        <p:spPr>
          <a:xfrm>
            <a:off x="11163034" y="6264308"/>
            <a:ext cx="261660" cy="169200"/>
          </a:xfrm>
        </p:spPr>
        <p:txBody>
          <a:bodyPr>
            <a:noAutofit/>
          </a:bodyPr>
          <a:lstStyle>
            <a:lvl1pPr>
              <a:defRPr>
                <a:solidFill>
                  <a:schemeClr val="bg2"/>
                </a:solidFill>
              </a:defRPr>
            </a:lvl1pPr>
          </a:lstStyle>
          <a:p>
            <a:fld id="{525A3C56-E491-49B2-93F3-63532DF516BC}" type="slidenum">
              <a:rPr lang="en-CA" smtClean="0"/>
              <a:pPr/>
              <a:t>‹#›</a:t>
            </a:fld>
            <a:endParaRPr lang="en-CA"/>
          </a:p>
        </p:txBody>
      </p:sp>
    </p:spTree>
    <p:extLst>
      <p:ext uri="{BB962C8B-B14F-4D97-AF65-F5344CB8AC3E}">
        <p14:creationId xmlns:p14="http://schemas.microsoft.com/office/powerpoint/2010/main" val="12856138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plit with gradient top">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28463E-6F5A-C34E-9F76-CF7CF438D3F3}"/>
              </a:ext>
            </a:extLst>
          </p:cNvPr>
          <p:cNvSpPr/>
          <p:nvPr userDrawn="1"/>
        </p:nvSpPr>
        <p:spPr bwMode="gray">
          <a:xfrm>
            <a:off x="0" y="0"/>
            <a:ext cx="12196800" cy="3214800"/>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headEnd/>
            <a:tailEnd/>
          </a:ln>
          <a:effectLst/>
        </p:spPr>
        <p:txBody>
          <a:bodyPr lIns="63500" tIns="0" rIns="64800" bIns="0" rtlCol="0" anchor="ctr">
            <a:noAutofit/>
          </a:bodyPr>
          <a:lstStyle/>
          <a:p>
            <a:pPr lvl="0" algn="ctr">
              <a:spcBef>
                <a:spcPct val="0"/>
              </a:spcBef>
              <a:buClrTx/>
              <a:buSzPct val="90000"/>
            </a:pPr>
            <a:endParaRPr lang="en-US" sz="1600" b="1" dirty="0">
              <a:solidFill>
                <a:schemeClr val="bg1"/>
              </a:solidFill>
              <a:cs typeface="Arial" pitchFamily="34" charset="0"/>
            </a:endParaRPr>
          </a:p>
        </p:txBody>
      </p:sp>
      <p:sp>
        <p:nvSpPr>
          <p:cNvPr id="5" name="Text Placeholder 7">
            <a:extLst>
              <a:ext uri="{FF2B5EF4-FFF2-40B4-BE49-F238E27FC236}">
                <a16:creationId xmlns:a16="http://schemas.microsoft.com/office/drawing/2014/main" id="{7B4D4F43-FCC4-7940-BF26-80BC3EFA5D28}"/>
              </a:ext>
            </a:extLst>
          </p:cNvPr>
          <p:cNvSpPr>
            <a:spLocks noGrp="1"/>
          </p:cNvSpPr>
          <p:nvPr>
            <p:ph type="body" sz="quarter" idx="19" hasCustomPrompt="1"/>
          </p:nvPr>
        </p:nvSpPr>
        <p:spPr bwMode="white">
          <a:xfrm>
            <a:off x="766763" y="713658"/>
            <a:ext cx="10658475" cy="1873625"/>
          </a:xfrm>
          <a:prstGeom prst="rect">
            <a:avLst/>
          </a:prstGeom>
        </p:spPr>
        <p:txBody>
          <a:bodyPr lIns="0" tIns="0" rIns="0" bIns="0"/>
          <a:lstStyle>
            <a:lvl1pPr marL="0" indent="0" algn="l">
              <a:spcBef>
                <a:spcPts val="600"/>
              </a:spcBef>
              <a:buNone/>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p>
        </p:txBody>
      </p:sp>
      <p:sp>
        <p:nvSpPr>
          <p:cNvPr id="6" name="Text Placeholder 7">
            <a:extLst>
              <a:ext uri="{FF2B5EF4-FFF2-40B4-BE49-F238E27FC236}">
                <a16:creationId xmlns:a16="http://schemas.microsoft.com/office/drawing/2014/main" id="{8B55AD79-E89E-F94C-8E6E-47E81BAAFE81}"/>
              </a:ext>
            </a:extLst>
          </p:cNvPr>
          <p:cNvSpPr>
            <a:spLocks noGrp="1"/>
          </p:cNvSpPr>
          <p:nvPr>
            <p:ph type="body" sz="quarter" idx="20" hasCustomPrompt="1"/>
          </p:nvPr>
        </p:nvSpPr>
        <p:spPr>
          <a:xfrm>
            <a:off x="766763" y="3429000"/>
            <a:ext cx="3060700" cy="2663825"/>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dirty="0"/>
              <a:t>Insert text here</a:t>
            </a:r>
          </a:p>
        </p:txBody>
      </p:sp>
      <p:sp>
        <p:nvSpPr>
          <p:cNvPr id="7" name="Text Placeholder 7">
            <a:extLst>
              <a:ext uri="{FF2B5EF4-FFF2-40B4-BE49-F238E27FC236}">
                <a16:creationId xmlns:a16="http://schemas.microsoft.com/office/drawing/2014/main" id="{490C4A5E-806F-B449-9FC2-674DB43D3774}"/>
              </a:ext>
            </a:extLst>
          </p:cNvPr>
          <p:cNvSpPr>
            <a:spLocks noGrp="1"/>
          </p:cNvSpPr>
          <p:nvPr>
            <p:ph type="body" sz="quarter" idx="21" hasCustomPrompt="1"/>
          </p:nvPr>
        </p:nvSpPr>
        <p:spPr>
          <a:xfrm>
            <a:off x="8401050" y="3429000"/>
            <a:ext cx="3024188" cy="2664296"/>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dirty="0"/>
              <a:t>Insert text here</a:t>
            </a:r>
          </a:p>
        </p:txBody>
      </p:sp>
      <p:sp>
        <p:nvSpPr>
          <p:cNvPr id="8" name="Text Placeholder 7">
            <a:extLst>
              <a:ext uri="{FF2B5EF4-FFF2-40B4-BE49-F238E27FC236}">
                <a16:creationId xmlns:a16="http://schemas.microsoft.com/office/drawing/2014/main" id="{2BA1CE38-9517-C04D-BD3C-785CE4AAB523}"/>
              </a:ext>
            </a:extLst>
          </p:cNvPr>
          <p:cNvSpPr>
            <a:spLocks noGrp="1"/>
          </p:cNvSpPr>
          <p:nvPr>
            <p:ph type="body" sz="quarter" idx="22" hasCustomPrompt="1"/>
          </p:nvPr>
        </p:nvSpPr>
        <p:spPr>
          <a:xfrm>
            <a:off x="4583113" y="3429000"/>
            <a:ext cx="3025776" cy="2664296"/>
          </a:xfrm>
          <a:prstGeom prst="rect">
            <a:avLst/>
          </a:prstGeom>
        </p:spPr>
        <p:txBody>
          <a:bodyPr lIns="0" tIns="0" rIns="0" bIns="0"/>
          <a:lstStyle>
            <a:lvl1pPr marL="0" indent="0" algn="l">
              <a:spcBef>
                <a:spcPts val="600"/>
              </a:spcBef>
              <a:buNone/>
              <a:defRPr sz="2000" b="0">
                <a:solidFill>
                  <a:schemeClr val="tx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dirty="0"/>
              <a:t>Insert text here</a:t>
            </a:r>
          </a:p>
        </p:txBody>
      </p:sp>
      <p:sp>
        <p:nvSpPr>
          <p:cNvPr id="9" name="Espace réservé du numéro de diapositive 2">
            <a:extLst>
              <a:ext uri="{FF2B5EF4-FFF2-40B4-BE49-F238E27FC236}">
                <a16:creationId xmlns:a16="http://schemas.microsoft.com/office/drawing/2014/main" id="{F7397D48-6C1F-0F4B-81AD-71A51B496E9A}"/>
              </a:ext>
            </a:extLst>
          </p:cNvPr>
          <p:cNvSpPr>
            <a:spLocks noGrp="1"/>
          </p:cNvSpPr>
          <p:nvPr>
            <p:ph type="sldNum" sz="quarter" idx="10"/>
          </p:nvPr>
        </p:nvSpPr>
        <p:spPr>
          <a:xfrm>
            <a:off x="11163034" y="6264308"/>
            <a:ext cx="261660" cy="169200"/>
          </a:xfrm>
        </p:spPr>
        <p:txBody>
          <a:bodyPr>
            <a:noAutofit/>
          </a:bodyPr>
          <a:lstStyle/>
          <a:p>
            <a:fld id="{525A3C56-E491-49B2-93F3-63532DF516BC}" type="slidenum">
              <a:rPr lang="en-CA" smtClean="0"/>
              <a:pPr/>
              <a:t>‹#›</a:t>
            </a:fld>
            <a:endParaRPr lang="en-CA" dirty="0"/>
          </a:p>
        </p:txBody>
      </p:sp>
    </p:spTree>
    <p:extLst>
      <p:ext uri="{BB962C8B-B14F-4D97-AF65-F5344CB8AC3E}">
        <p14:creationId xmlns:p14="http://schemas.microsoft.com/office/powerpoint/2010/main" val="42869461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esume">
    <p:spTree>
      <p:nvGrpSpPr>
        <p:cNvPr id="1" name=""/>
        <p:cNvGrpSpPr/>
        <p:nvPr/>
      </p:nvGrpSpPr>
      <p:grpSpPr>
        <a:xfrm>
          <a:off x="0" y="0"/>
          <a:ext cx="0" cy="0"/>
          <a:chOff x="0" y="0"/>
          <a:chExt cx="0" cy="0"/>
        </a:xfrm>
      </p:grpSpPr>
      <p:sp>
        <p:nvSpPr>
          <p:cNvPr id="4" name="Espace réservé pour une image  5">
            <a:extLst>
              <a:ext uri="{FF2B5EF4-FFF2-40B4-BE49-F238E27FC236}">
                <a16:creationId xmlns:a16="http://schemas.microsoft.com/office/drawing/2014/main" id="{7AAD05C6-28F2-5949-86F2-1B5BC7639AC4}"/>
              </a:ext>
            </a:extLst>
          </p:cNvPr>
          <p:cNvSpPr>
            <a:spLocks noGrp="1"/>
          </p:cNvSpPr>
          <p:nvPr>
            <p:ph type="pic" sz="quarter" idx="12" hasCustomPrompt="1"/>
          </p:nvPr>
        </p:nvSpPr>
        <p:spPr>
          <a:xfrm>
            <a:off x="766763" y="1573201"/>
            <a:ext cx="2305050" cy="2245763"/>
          </a:xfrm>
          <a:prstGeom prst="rect">
            <a:avLst/>
          </a:prstGeom>
        </p:spPr>
        <p:txBody>
          <a:bodyPr>
            <a:noAutofit/>
          </a:bodyPr>
          <a:lstStyle>
            <a:lvl1pPr>
              <a:defRPr sz="1400"/>
            </a:lvl1pPr>
          </a:lstStyle>
          <a:p>
            <a:r>
              <a:rPr lang="fr-CA"/>
              <a:t>Cliquez sur l'icône pour ajouter une image</a:t>
            </a:r>
            <a:endParaRPr lang="fr-FR" dirty="0"/>
          </a:p>
        </p:txBody>
      </p:sp>
      <p:sp>
        <p:nvSpPr>
          <p:cNvPr id="6" name="Espace réservé du texte 5">
            <a:extLst>
              <a:ext uri="{FF2B5EF4-FFF2-40B4-BE49-F238E27FC236}">
                <a16:creationId xmlns:a16="http://schemas.microsoft.com/office/drawing/2014/main" id="{FC61204A-C4F4-F447-8AE2-F98A13E570F6}"/>
              </a:ext>
            </a:extLst>
          </p:cNvPr>
          <p:cNvSpPr>
            <a:spLocks noGrp="1"/>
          </p:cNvSpPr>
          <p:nvPr>
            <p:ph type="body" sz="quarter" idx="13" hasCustomPrompt="1"/>
          </p:nvPr>
        </p:nvSpPr>
        <p:spPr>
          <a:xfrm>
            <a:off x="766764" y="3957329"/>
            <a:ext cx="2305050" cy="614671"/>
          </a:xfrm>
          <a:prstGeom prst="rect">
            <a:avLst/>
          </a:prstGeom>
        </p:spPr>
        <p:txBody>
          <a:bodyPr lIns="0" tIns="0" rIns="0" bIns="0">
            <a:noAutofit/>
          </a:bodyPr>
          <a:lstStyle>
            <a:lvl1pPr marL="0" indent="0">
              <a:buNone/>
              <a:defRPr sz="1600" b="1"/>
            </a:lvl1pPr>
            <a:lvl4pPr marL="1371600" indent="0">
              <a:buNone/>
              <a:defRPr/>
            </a:lvl4pPr>
          </a:lstStyle>
          <a:p>
            <a:pPr lvl="0"/>
            <a:r>
              <a:rPr lang="en-CA" dirty="0"/>
              <a:t>Name </a:t>
            </a:r>
            <a:r>
              <a:rPr lang="en-CA" dirty="0" err="1"/>
              <a:t>Lastname</a:t>
            </a:r>
            <a:endParaRPr lang="en-CA" dirty="0"/>
          </a:p>
        </p:txBody>
      </p:sp>
      <p:sp>
        <p:nvSpPr>
          <p:cNvPr id="9" name="Espace réservé du texte 5">
            <a:extLst>
              <a:ext uri="{FF2B5EF4-FFF2-40B4-BE49-F238E27FC236}">
                <a16:creationId xmlns:a16="http://schemas.microsoft.com/office/drawing/2014/main" id="{6D748139-EEC9-3443-A40E-44E57A58A3C7}"/>
              </a:ext>
            </a:extLst>
          </p:cNvPr>
          <p:cNvSpPr>
            <a:spLocks noGrp="1"/>
          </p:cNvSpPr>
          <p:nvPr>
            <p:ph type="body" sz="quarter" idx="14" hasCustomPrompt="1"/>
          </p:nvPr>
        </p:nvSpPr>
        <p:spPr>
          <a:xfrm>
            <a:off x="766764" y="4728184"/>
            <a:ext cx="2305050" cy="1364641"/>
          </a:xfrm>
          <a:prstGeom prst="rect">
            <a:avLst/>
          </a:prstGeom>
        </p:spPr>
        <p:txBody>
          <a:bodyPr lIns="0" tIns="0" rIns="0" bIns="0">
            <a:noAutofit/>
          </a:bodyPr>
          <a:lstStyle>
            <a:lvl1pPr marL="0" indent="0">
              <a:buNone/>
              <a:defRPr sz="1400" b="0"/>
            </a:lvl1pPr>
            <a:lvl4pPr marL="1371600" indent="0">
              <a:buNone/>
              <a:defRPr/>
            </a:lvl4pPr>
          </a:lstStyle>
          <a:p>
            <a:pPr lvl="0"/>
            <a:r>
              <a:rPr lang="en-CA" dirty="0"/>
              <a:t>Short description</a:t>
            </a:r>
          </a:p>
        </p:txBody>
      </p:sp>
      <p:sp>
        <p:nvSpPr>
          <p:cNvPr id="13" name="Espace réservé du texte 12">
            <a:extLst>
              <a:ext uri="{FF2B5EF4-FFF2-40B4-BE49-F238E27FC236}">
                <a16:creationId xmlns:a16="http://schemas.microsoft.com/office/drawing/2014/main" id="{C58ECA42-F963-A040-A103-87B70E6AEEB5}"/>
              </a:ext>
            </a:extLst>
          </p:cNvPr>
          <p:cNvSpPr>
            <a:spLocks noGrp="1"/>
          </p:cNvSpPr>
          <p:nvPr>
            <p:ph type="body" sz="quarter" idx="15" hasCustomPrompt="1"/>
          </p:nvPr>
        </p:nvSpPr>
        <p:spPr>
          <a:xfrm>
            <a:off x="3827463" y="1571893"/>
            <a:ext cx="2066925" cy="328613"/>
          </a:xfrm>
          <a:prstGeom prst="rect">
            <a:avLst/>
          </a:prstGeom>
        </p:spPr>
        <p:txBody>
          <a:bodyPr lIns="0" tIns="0" rIns="0" bIns="0">
            <a:noAutofit/>
          </a:bodyPr>
          <a:lstStyle>
            <a:lvl1pPr marL="0" indent="0">
              <a:buNone/>
              <a:defRPr sz="1600" b="1"/>
            </a:lvl1pPr>
          </a:lstStyle>
          <a:p>
            <a:pPr lvl="0"/>
            <a:r>
              <a:rPr lang="en-CA" dirty="0"/>
              <a:t>Training</a:t>
            </a:r>
          </a:p>
        </p:txBody>
      </p:sp>
      <p:sp>
        <p:nvSpPr>
          <p:cNvPr id="14" name="Espace réservé du texte 12">
            <a:extLst>
              <a:ext uri="{FF2B5EF4-FFF2-40B4-BE49-F238E27FC236}">
                <a16:creationId xmlns:a16="http://schemas.microsoft.com/office/drawing/2014/main" id="{98004762-0448-1B4A-8FEF-D3D363CEA960}"/>
              </a:ext>
            </a:extLst>
          </p:cNvPr>
          <p:cNvSpPr>
            <a:spLocks noGrp="1"/>
          </p:cNvSpPr>
          <p:nvPr>
            <p:ph type="body" sz="quarter" idx="16" hasCustomPrompt="1"/>
          </p:nvPr>
        </p:nvSpPr>
        <p:spPr>
          <a:xfrm>
            <a:off x="6601206" y="1567053"/>
            <a:ext cx="2066925" cy="328613"/>
          </a:xfrm>
          <a:prstGeom prst="rect">
            <a:avLst/>
          </a:prstGeom>
        </p:spPr>
        <p:txBody>
          <a:bodyPr lIns="0" tIns="0" rIns="0" bIns="0">
            <a:noAutofit/>
          </a:bodyPr>
          <a:lstStyle>
            <a:lvl1pPr marL="0" indent="0">
              <a:buNone/>
              <a:defRPr sz="1600" b="1"/>
            </a:lvl1pPr>
          </a:lstStyle>
          <a:p>
            <a:pPr lvl="0"/>
            <a:r>
              <a:rPr lang="en-CA" dirty="0"/>
              <a:t>Experience</a:t>
            </a:r>
          </a:p>
        </p:txBody>
      </p:sp>
      <p:sp>
        <p:nvSpPr>
          <p:cNvPr id="15" name="Espace réservé du texte 12">
            <a:extLst>
              <a:ext uri="{FF2B5EF4-FFF2-40B4-BE49-F238E27FC236}">
                <a16:creationId xmlns:a16="http://schemas.microsoft.com/office/drawing/2014/main" id="{A8684217-8B73-6846-8964-A3D5A8B8F819}"/>
              </a:ext>
            </a:extLst>
          </p:cNvPr>
          <p:cNvSpPr>
            <a:spLocks noGrp="1"/>
          </p:cNvSpPr>
          <p:nvPr>
            <p:ph type="body" sz="quarter" idx="17" hasCustomPrompt="1"/>
          </p:nvPr>
        </p:nvSpPr>
        <p:spPr>
          <a:xfrm>
            <a:off x="9338819" y="1567053"/>
            <a:ext cx="2066925" cy="328613"/>
          </a:xfrm>
          <a:prstGeom prst="rect">
            <a:avLst/>
          </a:prstGeom>
        </p:spPr>
        <p:txBody>
          <a:bodyPr lIns="0" tIns="0" rIns="0" bIns="0">
            <a:noAutofit/>
          </a:bodyPr>
          <a:lstStyle>
            <a:lvl1pPr marL="0" indent="0">
              <a:buNone/>
              <a:defRPr sz="1600" b="1"/>
            </a:lvl1pPr>
          </a:lstStyle>
          <a:p>
            <a:pPr lvl="0"/>
            <a:r>
              <a:rPr lang="en-CA" dirty="0"/>
              <a:t>Skills</a:t>
            </a:r>
          </a:p>
        </p:txBody>
      </p:sp>
      <p:sp>
        <p:nvSpPr>
          <p:cNvPr id="16" name="Espace réservé du texte 12">
            <a:extLst>
              <a:ext uri="{FF2B5EF4-FFF2-40B4-BE49-F238E27FC236}">
                <a16:creationId xmlns:a16="http://schemas.microsoft.com/office/drawing/2014/main" id="{20095CCD-CD5E-3949-AE61-F6C4C445012D}"/>
              </a:ext>
            </a:extLst>
          </p:cNvPr>
          <p:cNvSpPr>
            <a:spLocks noGrp="1"/>
          </p:cNvSpPr>
          <p:nvPr>
            <p:ph type="body" sz="quarter" idx="18" hasCustomPrompt="1"/>
          </p:nvPr>
        </p:nvSpPr>
        <p:spPr>
          <a:xfrm>
            <a:off x="3827463" y="2178757"/>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dirty="0"/>
              <a:t>Date XXXX– XXXX</a:t>
            </a:r>
          </a:p>
          <a:p>
            <a:pPr lvl="0"/>
            <a:endParaRPr lang="en-CA" dirty="0"/>
          </a:p>
        </p:txBody>
      </p:sp>
      <p:sp>
        <p:nvSpPr>
          <p:cNvPr id="24" name="Espace réservé du texte 12">
            <a:extLst>
              <a:ext uri="{FF2B5EF4-FFF2-40B4-BE49-F238E27FC236}">
                <a16:creationId xmlns:a16="http://schemas.microsoft.com/office/drawing/2014/main" id="{AF74C33C-BE80-3E4F-AD16-B853AFB0DC94}"/>
              </a:ext>
            </a:extLst>
          </p:cNvPr>
          <p:cNvSpPr>
            <a:spLocks noGrp="1"/>
          </p:cNvSpPr>
          <p:nvPr>
            <p:ph type="body" sz="quarter" idx="21" hasCustomPrompt="1"/>
          </p:nvPr>
        </p:nvSpPr>
        <p:spPr>
          <a:xfrm>
            <a:off x="3827463" y="2510153"/>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dirty="0"/>
              <a:t>Description</a:t>
            </a:r>
          </a:p>
          <a:p>
            <a:pPr lvl="0"/>
            <a:endParaRPr lang="en-CA" dirty="0"/>
          </a:p>
        </p:txBody>
      </p:sp>
      <p:sp>
        <p:nvSpPr>
          <p:cNvPr id="25" name="Espace réservé du texte 12">
            <a:extLst>
              <a:ext uri="{FF2B5EF4-FFF2-40B4-BE49-F238E27FC236}">
                <a16:creationId xmlns:a16="http://schemas.microsoft.com/office/drawing/2014/main" id="{450C4AEB-3215-D247-8707-2CA376BCFA6C}"/>
              </a:ext>
            </a:extLst>
          </p:cNvPr>
          <p:cNvSpPr>
            <a:spLocks noGrp="1"/>
          </p:cNvSpPr>
          <p:nvPr>
            <p:ph type="body" sz="quarter" idx="22" hasCustomPrompt="1"/>
          </p:nvPr>
        </p:nvSpPr>
        <p:spPr>
          <a:xfrm>
            <a:off x="3827463" y="3577425"/>
            <a:ext cx="2076323" cy="309600"/>
          </a:xfrm>
          <a:prstGeom prst="rect">
            <a:avLst/>
          </a:prstGeom>
        </p:spPr>
        <p:txBody>
          <a:bodyPr lIns="0" tIns="0" rIns="0" bIns="0">
            <a:noAutofit/>
          </a:bodyPr>
          <a:lstStyle>
            <a:lvl1pPr marL="0" indent="0">
              <a:buNone/>
              <a:defRPr sz="1200" b="0">
                <a:solidFill>
                  <a:schemeClr val="accent1"/>
                </a:solidFill>
              </a:defRPr>
            </a:lvl1pPr>
          </a:lstStyle>
          <a:p>
            <a:pPr lvl="0"/>
            <a:r>
              <a:rPr lang="en-CA" dirty="0"/>
              <a:t>Date XXXX– XXXX</a:t>
            </a:r>
          </a:p>
          <a:p>
            <a:pPr lvl="0"/>
            <a:endParaRPr lang="en-CA" dirty="0"/>
          </a:p>
        </p:txBody>
      </p:sp>
      <p:sp>
        <p:nvSpPr>
          <p:cNvPr id="26" name="Espace réservé du texte 12">
            <a:extLst>
              <a:ext uri="{FF2B5EF4-FFF2-40B4-BE49-F238E27FC236}">
                <a16:creationId xmlns:a16="http://schemas.microsoft.com/office/drawing/2014/main" id="{8DBD234F-66B6-D24F-8630-18330562C11D}"/>
              </a:ext>
            </a:extLst>
          </p:cNvPr>
          <p:cNvSpPr>
            <a:spLocks noGrp="1"/>
          </p:cNvSpPr>
          <p:nvPr>
            <p:ph type="body" sz="quarter" idx="23" hasCustomPrompt="1"/>
          </p:nvPr>
        </p:nvSpPr>
        <p:spPr>
          <a:xfrm>
            <a:off x="3827463" y="3908820"/>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dirty="0"/>
              <a:t>Description</a:t>
            </a:r>
          </a:p>
          <a:p>
            <a:pPr lvl="0"/>
            <a:endParaRPr lang="en-CA" dirty="0"/>
          </a:p>
        </p:txBody>
      </p:sp>
      <p:sp>
        <p:nvSpPr>
          <p:cNvPr id="27" name="Espace réservé du texte 12">
            <a:extLst>
              <a:ext uri="{FF2B5EF4-FFF2-40B4-BE49-F238E27FC236}">
                <a16:creationId xmlns:a16="http://schemas.microsoft.com/office/drawing/2014/main" id="{91D5779F-40F4-114C-8F51-0E0ED5801647}"/>
              </a:ext>
            </a:extLst>
          </p:cNvPr>
          <p:cNvSpPr>
            <a:spLocks noGrp="1"/>
          </p:cNvSpPr>
          <p:nvPr>
            <p:ph type="body" sz="quarter" idx="24" hasCustomPrompt="1"/>
          </p:nvPr>
        </p:nvSpPr>
        <p:spPr>
          <a:xfrm>
            <a:off x="3827463" y="4973153"/>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dirty="0"/>
              <a:t>Date XXXX– XXXX</a:t>
            </a:r>
          </a:p>
          <a:p>
            <a:pPr lvl="0"/>
            <a:endParaRPr lang="en-CA" dirty="0"/>
          </a:p>
        </p:txBody>
      </p:sp>
      <p:sp>
        <p:nvSpPr>
          <p:cNvPr id="28" name="Espace réservé du texte 12">
            <a:extLst>
              <a:ext uri="{FF2B5EF4-FFF2-40B4-BE49-F238E27FC236}">
                <a16:creationId xmlns:a16="http://schemas.microsoft.com/office/drawing/2014/main" id="{02D4596C-769E-D04E-A5B1-EC681DAEE8E2}"/>
              </a:ext>
            </a:extLst>
          </p:cNvPr>
          <p:cNvSpPr>
            <a:spLocks noGrp="1"/>
          </p:cNvSpPr>
          <p:nvPr>
            <p:ph type="body" sz="quarter" idx="25" hasCustomPrompt="1"/>
          </p:nvPr>
        </p:nvSpPr>
        <p:spPr>
          <a:xfrm>
            <a:off x="3827463" y="5296457"/>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dirty="0"/>
              <a:t>Description</a:t>
            </a:r>
          </a:p>
          <a:p>
            <a:pPr lvl="0"/>
            <a:endParaRPr lang="en-CA" dirty="0"/>
          </a:p>
        </p:txBody>
      </p:sp>
      <p:sp>
        <p:nvSpPr>
          <p:cNvPr id="40" name="Espace réservé du texte 12">
            <a:extLst>
              <a:ext uri="{FF2B5EF4-FFF2-40B4-BE49-F238E27FC236}">
                <a16:creationId xmlns:a16="http://schemas.microsoft.com/office/drawing/2014/main" id="{47888554-5D19-8841-B473-5B61BFF2C10C}"/>
              </a:ext>
            </a:extLst>
          </p:cNvPr>
          <p:cNvSpPr>
            <a:spLocks noGrp="1"/>
          </p:cNvSpPr>
          <p:nvPr>
            <p:ph type="body" sz="quarter" idx="26" hasCustomPrompt="1"/>
          </p:nvPr>
        </p:nvSpPr>
        <p:spPr>
          <a:xfrm>
            <a:off x="6601206" y="2171405"/>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dirty="0"/>
              <a:t>Date XXXX– XXXX</a:t>
            </a:r>
          </a:p>
          <a:p>
            <a:pPr lvl="0"/>
            <a:endParaRPr lang="en-CA" dirty="0"/>
          </a:p>
        </p:txBody>
      </p:sp>
      <p:sp>
        <p:nvSpPr>
          <p:cNvPr id="41" name="Espace réservé du texte 12">
            <a:extLst>
              <a:ext uri="{FF2B5EF4-FFF2-40B4-BE49-F238E27FC236}">
                <a16:creationId xmlns:a16="http://schemas.microsoft.com/office/drawing/2014/main" id="{3970DAEB-7645-454B-8955-9052575C98F7}"/>
              </a:ext>
            </a:extLst>
          </p:cNvPr>
          <p:cNvSpPr>
            <a:spLocks noGrp="1"/>
          </p:cNvSpPr>
          <p:nvPr>
            <p:ph type="body" sz="quarter" idx="27" hasCustomPrompt="1"/>
          </p:nvPr>
        </p:nvSpPr>
        <p:spPr>
          <a:xfrm>
            <a:off x="6601206" y="2502801"/>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dirty="0"/>
              <a:t>Description</a:t>
            </a:r>
          </a:p>
          <a:p>
            <a:pPr lvl="0"/>
            <a:endParaRPr lang="en-CA" dirty="0"/>
          </a:p>
        </p:txBody>
      </p:sp>
      <p:sp>
        <p:nvSpPr>
          <p:cNvPr id="42" name="Espace réservé du texte 12">
            <a:extLst>
              <a:ext uri="{FF2B5EF4-FFF2-40B4-BE49-F238E27FC236}">
                <a16:creationId xmlns:a16="http://schemas.microsoft.com/office/drawing/2014/main" id="{65E9429C-4B9C-2C44-8067-2A7B97747993}"/>
              </a:ext>
            </a:extLst>
          </p:cNvPr>
          <p:cNvSpPr>
            <a:spLocks noGrp="1"/>
          </p:cNvSpPr>
          <p:nvPr>
            <p:ph type="body" sz="quarter" idx="28" hasCustomPrompt="1"/>
          </p:nvPr>
        </p:nvSpPr>
        <p:spPr>
          <a:xfrm>
            <a:off x="6601206" y="3583521"/>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dirty="0"/>
              <a:t>Date XXXX– XXXX</a:t>
            </a:r>
          </a:p>
          <a:p>
            <a:pPr lvl="0"/>
            <a:endParaRPr lang="en-CA" dirty="0"/>
          </a:p>
        </p:txBody>
      </p:sp>
      <p:sp>
        <p:nvSpPr>
          <p:cNvPr id="43" name="Espace réservé du texte 12">
            <a:extLst>
              <a:ext uri="{FF2B5EF4-FFF2-40B4-BE49-F238E27FC236}">
                <a16:creationId xmlns:a16="http://schemas.microsoft.com/office/drawing/2014/main" id="{C620E413-434A-AD48-9D92-DFC651AFAD06}"/>
              </a:ext>
            </a:extLst>
          </p:cNvPr>
          <p:cNvSpPr>
            <a:spLocks noGrp="1"/>
          </p:cNvSpPr>
          <p:nvPr>
            <p:ph type="body" sz="quarter" idx="29" hasCustomPrompt="1"/>
          </p:nvPr>
        </p:nvSpPr>
        <p:spPr>
          <a:xfrm>
            <a:off x="6601206" y="3914917"/>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dirty="0"/>
              <a:t>Description</a:t>
            </a:r>
          </a:p>
          <a:p>
            <a:pPr lvl="0"/>
            <a:endParaRPr lang="en-CA" dirty="0"/>
          </a:p>
        </p:txBody>
      </p:sp>
      <p:sp>
        <p:nvSpPr>
          <p:cNvPr id="44" name="Espace réservé du texte 12">
            <a:extLst>
              <a:ext uri="{FF2B5EF4-FFF2-40B4-BE49-F238E27FC236}">
                <a16:creationId xmlns:a16="http://schemas.microsoft.com/office/drawing/2014/main" id="{7CF6FBAA-EDE5-FB49-866C-B8EBCF06E86D}"/>
              </a:ext>
            </a:extLst>
          </p:cNvPr>
          <p:cNvSpPr>
            <a:spLocks noGrp="1"/>
          </p:cNvSpPr>
          <p:nvPr>
            <p:ph type="body" sz="quarter" idx="30" hasCustomPrompt="1"/>
          </p:nvPr>
        </p:nvSpPr>
        <p:spPr>
          <a:xfrm>
            <a:off x="6601206" y="4970105"/>
            <a:ext cx="2076323" cy="310515"/>
          </a:xfrm>
          <a:prstGeom prst="rect">
            <a:avLst/>
          </a:prstGeom>
        </p:spPr>
        <p:txBody>
          <a:bodyPr lIns="0" tIns="0" rIns="0" bIns="0">
            <a:noAutofit/>
          </a:bodyPr>
          <a:lstStyle>
            <a:lvl1pPr marL="0" indent="0">
              <a:buNone/>
              <a:defRPr sz="1200" b="0">
                <a:solidFill>
                  <a:schemeClr val="accent1"/>
                </a:solidFill>
              </a:defRPr>
            </a:lvl1pPr>
          </a:lstStyle>
          <a:p>
            <a:pPr lvl="0"/>
            <a:r>
              <a:rPr lang="en-CA" dirty="0"/>
              <a:t>Date XXXX– XXXX</a:t>
            </a:r>
          </a:p>
          <a:p>
            <a:pPr lvl="0"/>
            <a:endParaRPr lang="en-CA" dirty="0"/>
          </a:p>
        </p:txBody>
      </p:sp>
      <p:sp>
        <p:nvSpPr>
          <p:cNvPr id="45" name="Espace réservé du texte 12">
            <a:extLst>
              <a:ext uri="{FF2B5EF4-FFF2-40B4-BE49-F238E27FC236}">
                <a16:creationId xmlns:a16="http://schemas.microsoft.com/office/drawing/2014/main" id="{CBAB841A-326D-C24E-9D5D-1F837FD3C32A}"/>
              </a:ext>
            </a:extLst>
          </p:cNvPr>
          <p:cNvSpPr>
            <a:spLocks noGrp="1"/>
          </p:cNvSpPr>
          <p:nvPr>
            <p:ph type="body" sz="quarter" idx="31" hasCustomPrompt="1"/>
          </p:nvPr>
        </p:nvSpPr>
        <p:spPr>
          <a:xfrm>
            <a:off x="6601206" y="5293409"/>
            <a:ext cx="2076323" cy="792000"/>
          </a:xfrm>
          <a:prstGeom prst="rect">
            <a:avLst/>
          </a:prstGeom>
        </p:spPr>
        <p:txBody>
          <a:bodyPr lIns="0" tIns="0" rIns="0" bIns="0">
            <a:noAutofit/>
          </a:bodyPr>
          <a:lstStyle>
            <a:lvl1pPr marL="0" indent="0">
              <a:buNone/>
              <a:defRPr sz="1200" b="0">
                <a:solidFill>
                  <a:schemeClr val="tx1"/>
                </a:solidFill>
              </a:defRPr>
            </a:lvl1pPr>
          </a:lstStyle>
          <a:p>
            <a:pPr lvl="0"/>
            <a:r>
              <a:rPr lang="en-CA" dirty="0"/>
              <a:t>Description</a:t>
            </a:r>
          </a:p>
          <a:p>
            <a:pPr lvl="0"/>
            <a:endParaRPr lang="en-CA" dirty="0"/>
          </a:p>
        </p:txBody>
      </p:sp>
      <p:sp>
        <p:nvSpPr>
          <p:cNvPr id="46" name="Espace réservé du texte 12">
            <a:extLst>
              <a:ext uri="{FF2B5EF4-FFF2-40B4-BE49-F238E27FC236}">
                <a16:creationId xmlns:a16="http://schemas.microsoft.com/office/drawing/2014/main" id="{95AD3CFD-2DE9-C943-BA43-8B744BAD8A28}"/>
              </a:ext>
            </a:extLst>
          </p:cNvPr>
          <p:cNvSpPr>
            <a:spLocks noGrp="1"/>
          </p:cNvSpPr>
          <p:nvPr>
            <p:ph type="body" sz="quarter" idx="32" hasCustomPrompt="1"/>
          </p:nvPr>
        </p:nvSpPr>
        <p:spPr>
          <a:xfrm>
            <a:off x="9338819" y="5689069"/>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dirty="0"/>
              <a:t>Skills</a:t>
            </a:r>
          </a:p>
          <a:p>
            <a:pPr lvl="0"/>
            <a:endParaRPr lang="en-CA" dirty="0"/>
          </a:p>
        </p:txBody>
      </p:sp>
      <p:sp>
        <p:nvSpPr>
          <p:cNvPr id="47" name="Espace réservé du texte 12">
            <a:extLst>
              <a:ext uri="{FF2B5EF4-FFF2-40B4-BE49-F238E27FC236}">
                <a16:creationId xmlns:a16="http://schemas.microsoft.com/office/drawing/2014/main" id="{243ED50F-FE73-A540-9506-CF3FA6620F75}"/>
              </a:ext>
            </a:extLst>
          </p:cNvPr>
          <p:cNvSpPr>
            <a:spLocks noGrp="1"/>
          </p:cNvSpPr>
          <p:nvPr>
            <p:ph type="body" sz="quarter" idx="33" hasCustomPrompt="1"/>
          </p:nvPr>
        </p:nvSpPr>
        <p:spPr>
          <a:xfrm>
            <a:off x="9338819" y="2183913"/>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dirty="0"/>
              <a:t>Skills</a:t>
            </a:r>
          </a:p>
          <a:p>
            <a:pPr lvl="0"/>
            <a:endParaRPr lang="en-CA" dirty="0"/>
          </a:p>
        </p:txBody>
      </p:sp>
      <p:sp>
        <p:nvSpPr>
          <p:cNvPr id="48" name="Espace réservé du texte 12">
            <a:extLst>
              <a:ext uri="{FF2B5EF4-FFF2-40B4-BE49-F238E27FC236}">
                <a16:creationId xmlns:a16="http://schemas.microsoft.com/office/drawing/2014/main" id="{2CCFDE26-46F5-944F-8BF0-84097E7D3521}"/>
              </a:ext>
            </a:extLst>
          </p:cNvPr>
          <p:cNvSpPr>
            <a:spLocks noGrp="1"/>
          </p:cNvSpPr>
          <p:nvPr>
            <p:ph type="body" sz="quarter" idx="34" hasCustomPrompt="1"/>
          </p:nvPr>
        </p:nvSpPr>
        <p:spPr>
          <a:xfrm>
            <a:off x="9338819" y="2882115"/>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dirty="0"/>
              <a:t>Skills</a:t>
            </a:r>
          </a:p>
          <a:p>
            <a:pPr lvl="0"/>
            <a:endParaRPr lang="en-CA" dirty="0"/>
          </a:p>
        </p:txBody>
      </p:sp>
      <p:sp>
        <p:nvSpPr>
          <p:cNvPr id="49" name="Espace réservé du texte 12">
            <a:extLst>
              <a:ext uri="{FF2B5EF4-FFF2-40B4-BE49-F238E27FC236}">
                <a16:creationId xmlns:a16="http://schemas.microsoft.com/office/drawing/2014/main" id="{FC6B7BD4-1B8A-954F-85B0-4D37B7C641E0}"/>
              </a:ext>
            </a:extLst>
          </p:cNvPr>
          <p:cNvSpPr>
            <a:spLocks noGrp="1"/>
          </p:cNvSpPr>
          <p:nvPr>
            <p:ph type="body" sz="quarter" idx="35" hasCustomPrompt="1"/>
          </p:nvPr>
        </p:nvSpPr>
        <p:spPr>
          <a:xfrm>
            <a:off x="9338819" y="3567449"/>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dirty="0"/>
              <a:t>Skills</a:t>
            </a:r>
          </a:p>
          <a:p>
            <a:pPr lvl="0"/>
            <a:endParaRPr lang="en-CA" dirty="0"/>
          </a:p>
        </p:txBody>
      </p:sp>
      <p:sp>
        <p:nvSpPr>
          <p:cNvPr id="50" name="Espace réservé du texte 12">
            <a:extLst>
              <a:ext uri="{FF2B5EF4-FFF2-40B4-BE49-F238E27FC236}">
                <a16:creationId xmlns:a16="http://schemas.microsoft.com/office/drawing/2014/main" id="{133898AB-EC8E-4C43-B65F-51B268B0E383}"/>
              </a:ext>
            </a:extLst>
          </p:cNvPr>
          <p:cNvSpPr>
            <a:spLocks noGrp="1"/>
          </p:cNvSpPr>
          <p:nvPr>
            <p:ph type="body" sz="quarter" idx="36" hasCustomPrompt="1"/>
          </p:nvPr>
        </p:nvSpPr>
        <p:spPr>
          <a:xfrm>
            <a:off x="9338819" y="4270366"/>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dirty="0"/>
              <a:t>Skills</a:t>
            </a:r>
          </a:p>
          <a:p>
            <a:pPr lvl="0"/>
            <a:endParaRPr lang="en-CA" dirty="0"/>
          </a:p>
        </p:txBody>
      </p:sp>
      <p:sp>
        <p:nvSpPr>
          <p:cNvPr id="51" name="Espace réservé du texte 12">
            <a:extLst>
              <a:ext uri="{FF2B5EF4-FFF2-40B4-BE49-F238E27FC236}">
                <a16:creationId xmlns:a16="http://schemas.microsoft.com/office/drawing/2014/main" id="{248D277D-8ACF-F147-B6AA-2FEB83B1B063}"/>
              </a:ext>
            </a:extLst>
          </p:cNvPr>
          <p:cNvSpPr>
            <a:spLocks noGrp="1"/>
          </p:cNvSpPr>
          <p:nvPr>
            <p:ph type="body" sz="quarter" idx="37" hasCustomPrompt="1"/>
          </p:nvPr>
        </p:nvSpPr>
        <p:spPr>
          <a:xfrm>
            <a:off x="9338819" y="4982068"/>
            <a:ext cx="2076323" cy="310515"/>
          </a:xfrm>
          <a:prstGeom prst="rect">
            <a:avLst/>
          </a:prstGeom>
        </p:spPr>
        <p:txBody>
          <a:bodyPr lIns="0" tIns="0" rIns="0" bIns="0">
            <a:noAutofit/>
          </a:bodyPr>
          <a:lstStyle>
            <a:lvl1pPr marL="0" indent="0">
              <a:buNone/>
              <a:defRPr sz="1200" b="0">
                <a:solidFill>
                  <a:schemeClr val="tx1"/>
                </a:solidFill>
              </a:defRPr>
            </a:lvl1pPr>
          </a:lstStyle>
          <a:p>
            <a:pPr lvl="0"/>
            <a:r>
              <a:rPr lang="en-CA" dirty="0"/>
              <a:t>Skills</a:t>
            </a:r>
          </a:p>
          <a:p>
            <a:pPr lvl="0"/>
            <a:endParaRPr lang="en-CA" dirty="0"/>
          </a:p>
        </p:txBody>
      </p:sp>
      <p:sp>
        <p:nvSpPr>
          <p:cNvPr id="71" name="Rectangle 70">
            <a:extLst>
              <a:ext uri="{FF2B5EF4-FFF2-40B4-BE49-F238E27FC236}">
                <a16:creationId xmlns:a16="http://schemas.microsoft.com/office/drawing/2014/main" id="{A3E2C9B9-D123-9140-9766-89B60B158F43}"/>
              </a:ext>
            </a:extLst>
          </p:cNvPr>
          <p:cNvSpPr/>
          <p:nvPr userDrawn="1"/>
        </p:nvSpPr>
        <p:spPr bwMode="gray">
          <a:xfrm>
            <a:off x="9329465" y="2502502"/>
            <a:ext cx="2086805" cy="77104"/>
          </a:xfrm>
          <a:prstGeom prst="rect">
            <a:avLst/>
          </a:prstGeom>
          <a:solidFill>
            <a:schemeClr val="accent6">
              <a:lumMod val="60000"/>
              <a:lumOff val="40000"/>
            </a:schemeClr>
          </a:solidFill>
          <a:ln w="9525" algn="ctr">
            <a:noFill/>
            <a:miter lim="800000"/>
            <a:headEnd/>
            <a:tailEnd/>
          </a:ln>
          <a:effectLst/>
        </p:spPr>
        <p:txBody>
          <a:bodyPr lIns="63500" tIns="0" rIns="64800" bIns="0" rtlCol="0" anchor="ctr">
            <a:noAutofit/>
          </a:bodyPr>
          <a:lstStyle/>
          <a:p>
            <a:pPr algn="ctr">
              <a:spcBef>
                <a:spcPct val="0"/>
              </a:spcBef>
              <a:buClrTx/>
              <a:buSzPct val="90000"/>
            </a:pPr>
            <a:endParaRPr lang="en-CA" sz="1600" b="1" dirty="0">
              <a:solidFill>
                <a:schemeClr val="bg1"/>
              </a:solidFill>
              <a:cs typeface="Arial" pitchFamily="34" charset="0"/>
            </a:endParaRPr>
          </a:p>
        </p:txBody>
      </p:sp>
      <p:sp>
        <p:nvSpPr>
          <p:cNvPr id="72" name="Rectangle 71">
            <a:extLst>
              <a:ext uri="{FF2B5EF4-FFF2-40B4-BE49-F238E27FC236}">
                <a16:creationId xmlns:a16="http://schemas.microsoft.com/office/drawing/2014/main" id="{B3DD6D09-F468-D841-BF43-54F32E303D62}"/>
              </a:ext>
            </a:extLst>
          </p:cNvPr>
          <p:cNvSpPr/>
          <p:nvPr userDrawn="1"/>
        </p:nvSpPr>
        <p:spPr bwMode="gray">
          <a:xfrm>
            <a:off x="9329465" y="3208876"/>
            <a:ext cx="2086805" cy="77104"/>
          </a:xfrm>
          <a:prstGeom prst="rect">
            <a:avLst/>
          </a:prstGeom>
          <a:solidFill>
            <a:schemeClr val="accent6">
              <a:lumMod val="60000"/>
              <a:lumOff val="40000"/>
            </a:schemeClr>
          </a:solidFill>
          <a:ln w="9525" algn="ctr">
            <a:noFill/>
            <a:miter lim="800000"/>
            <a:headEnd/>
            <a:tailEnd/>
          </a:ln>
          <a:effectLst/>
        </p:spPr>
        <p:txBody>
          <a:bodyPr lIns="63500" tIns="0" rIns="64800" bIns="0" rtlCol="0" anchor="ctr">
            <a:noAutofit/>
          </a:bodyPr>
          <a:lstStyle/>
          <a:p>
            <a:pPr algn="ctr">
              <a:spcBef>
                <a:spcPct val="0"/>
              </a:spcBef>
              <a:buClrTx/>
              <a:buSzPct val="90000"/>
            </a:pPr>
            <a:endParaRPr lang="en-CA" sz="1600" b="1" dirty="0">
              <a:solidFill>
                <a:schemeClr val="bg1"/>
              </a:solidFill>
              <a:cs typeface="Arial" pitchFamily="34" charset="0"/>
            </a:endParaRPr>
          </a:p>
        </p:txBody>
      </p:sp>
      <p:sp>
        <p:nvSpPr>
          <p:cNvPr id="73" name="Rectangle 72">
            <a:extLst>
              <a:ext uri="{FF2B5EF4-FFF2-40B4-BE49-F238E27FC236}">
                <a16:creationId xmlns:a16="http://schemas.microsoft.com/office/drawing/2014/main" id="{2298873A-8C14-B343-A7CC-7FB17B3A9CBE}"/>
              </a:ext>
            </a:extLst>
          </p:cNvPr>
          <p:cNvSpPr/>
          <p:nvPr userDrawn="1"/>
        </p:nvSpPr>
        <p:spPr bwMode="gray">
          <a:xfrm>
            <a:off x="9329465" y="3887637"/>
            <a:ext cx="2086805" cy="77104"/>
          </a:xfrm>
          <a:prstGeom prst="rect">
            <a:avLst/>
          </a:prstGeom>
          <a:solidFill>
            <a:schemeClr val="accent6">
              <a:lumMod val="60000"/>
              <a:lumOff val="40000"/>
            </a:schemeClr>
          </a:solidFill>
          <a:ln w="9525" algn="ctr">
            <a:noFill/>
            <a:miter lim="800000"/>
            <a:headEnd/>
            <a:tailEnd/>
          </a:ln>
          <a:effectLst/>
        </p:spPr>
        <p:txBody>
          <a:bodyPr lIns="63500" tIns="0" rIns="64800" bIns="0" rtlCol="0" anchor="ctr">
            <a:noAutofit/>
          </a:bodyPr>
          <a:lstStyle/>
          <a:p>
            <a:pPr algn="ctr">
              <a:spcBef>
                <a:spcPct val="0"/>
              </a:spcBef>
              <a:buClrTx/>
              <a:buSzPct val="90000"/>
            </a:pPr>
            <a:endParaRPr lang="en-CA" sz="1600" b="1" dirty="0">
              <a:solidFill>
                <a:schemeClr val="bg1"/>
              </a:solidFill>
              <a:cs typeface="Arial" pitchFamily="34" charset="0"/>
            </a:endParaRPr>
          </a:p>
        </p:txBody>
      </p:sp>
      <p:sp>
        <p:nvSpPr>
          <p:cNvPr id="74" name="Rectangle 73">
            <a:extLst>
              <a:ext uri="{FF2B5EF4-FFF2-40B4-BE49-F238E27FC236}">
                <a16:creationId xmlns:a16="http://schemas.microsoft.com/office/drawing/2014/main" id="{90A4235C-75A4-A243-B4A1-0BC434FED741}"/>
              </a:ext>
            </a:extLst>
          </p:cNvPr>
          <p:cNvSpPr/>
          <p:nvPr userDrawn="1"/>
        </p:nvSpPr>
        <p:spPr bwMode="gray">
          <a:xfrm>
            <a:off x="9329465" y="4593946"/>
            <a:ext cx="2086805" cy="77104"/>
          </a:xfrm>
          <a:prstGeom prst="rect">
            <a:avLst/>
          </a:prstGeom>
          <a:solidFill>
            <a:schemeClr val="accent6">
              <a:lumMod val="60000"/>
              <a:lumOff val="40000"/>
            </a:schemeClr>
          </a:solidFill>
          <a:ln w="9525" algn="ctr">
            <a:noFill/>
            <a:miter lim="800000"/>
            <a:headEnd/>
            <a:tailEnd/>
          </a:ln>
          <a:effectLst/>
        </p:spPr>
        <p:txBody>
          <a:bodyPr lIns="63500" tIns="0" rIns="64800" bIns="0" rtlCol="0" anchor="ctr">
            <a:noAutofit/>
          </a:bodyPr>
          <a:lstStyle/>
          <a:p>
            <a:pPr algn="ctr">
              <a:spcBef>
                <a:spcPct val="0"/>
              </a:spcBef>
              <a:buClrTx/>
              <a:buSzPct val="90000"/>
            </a:pPr>
            <a:endParaRPr lang="en-CA" sz="1600" b="1" dirty="0">
              <a:solidFill>
                <a:schemeClr val="bg1"/>
              </a:solidFill>
              <a:cs typeface="Arial" pitchFamily="34" charset="0"/>
            </a:endParaRPr>
          </a:p>
        </p:txBody>
      </p:sp>
      <p:sp>
        <p:nvSpPr>
          <p:cNvPr id="75" name="Rectangle 74">
            <a:extLst>
              <a:ext uri="{FF2B5EF4-FFF2-40B4-BE49-F238E27FC236}">
                <a16:creationId xmlns:a16="http://schemas.microsoft.com/office/drawing/2014/main" id="{A9CFB8E7-7827-3844-9CD8-99084B3B5665}"/>
              </a:ext>
            </a:extLst>
          </p:cNvPr>
          <p:cNvSpPr/>
          <p:nvPr userDrawn="1"/>
        </p:nvSpPr>
        <p:spPr bwMode="gray">
          <a:xfrm>
            <a:off x="9329465" y="5301603"/>
            <a:ext cx="2086805" cy="77104"/>
          </a:xfrm>
          <a:prstGeom prst="rect">
            <a:avLst/>
          </a:prstGeom>
          <a:solidFill>
            <a:schemeClr val="accent6">
              <a:lumMod val="60000"/>
              <a:lumOff val="40000"/>
            </a:schemeClr>
          </a:solidFill>
          <a:ln w="9525" algn="ctr">
            <a:noFill/>
            <a:miter lim="800000"/>
            <a:headEnd/>
            <a:tailEnd/>
          </a:ln>
          <a:effectLst/>
        </p:spPr>
        <p:txBody>
          <a:bodyPr lIns="63500" tIns="0" rIns="64800" bIns="0" rtlCol="0" anchor="ctr">
            <a:noAutofit/>
          </a:bodyPr>
          <a:lstStyle/>
          <a:p>
            <a:pPr algn="ctr">
              <a:spcBef>
                <a:spcPct val="0"/>
              </a:spcBef>
              <a:buClrTx/>
              <a:buSzPct val="90000"/>
            </a:pPr>
            <a:endParaRPr lang="en-CA" sz="1600" b="1" dirty="0">
              <a:solidFill>
                <a:schemeClr val="bg1"/>
              </a:solidFill>
              <a:cs typeface="Arial" pitchFamily="34" charset="0"/>
            </a:endParaRPr>
          </a:p>
        </p:txBody>
      </p:sp>
      <p:sp>
        <p:nvSpPr>
          <p:cNvPr id="76" name="Rectangle 75">
            <a:extLst>
              <a:ext uri="{FF2B5EF4-FFF2-40B4-BE49-F238E27FC236}">
                <a16:creationId xmlns:a16="http://schemas.microsoft.com/office/drawing/2014/main" id="{9ADD0EBE-315C-554F-B291-C50A3881353F}"/>
              </a:ext>
            </a:extLst>
          </p:cNvPr>
          <p:cNvSpPr/>
          <p:nvPr userDrawn="1"/>
        </p:nvSpPr>
        <p:spPr bwMode="gray">
          <a:xfrm>
            <a:off x="9329465" y="6015718"/>
            <a:ext cx="2086805" cy="77104"/>
          </a:xfrm>
          <a:prstGeom prst="rect">
            <a:avLst/>
          </a:prstGeom>
          <a:solidFill>
            <a:schemeClr val="accent6">
              <a:lumMod val="60000"/>
              <a:lumOff val="40000"/>
            </a:schemeClr>
          </a:solidFill>
          <a:ln w="9525" algn="ctr">
            <a:noFill/>
            <a:miter lim="800000"/>
            <a:headEnd/>
            <a:tailEnd/>
          </a:ln>
          <a:effectLst/>
        </p:spPr>
        <p:txBody>
          <a:bodyPr lIns="63500" tIns="0" rIns="64800" bIns="0" rtlCol="0" anchor="ctr">
            <a:noAutofit/>
          </a:bodyPr>
          <a:lstStyle/>
          <a:p>
            <a:pPr algn="ctr">
              <a:spcBef>
                <a:spcPct val="0"/>
              </a:spcBef>
              <a:buClrTx/>
              <a:buSzPct val="90000"/>
            </a:pPr>
            <a:endParaRPr lang="en-CA" sz="1600" b="1" dirty="0">
              <a:solidFill>
                <a:schemeClr val="bg1"/>
              </a:solidFill>
              <a:cs typeface="Arial" pitchFamily="34" charset="0"/>
            </a:endParaRPr>
          </a:p>
        </p:txBody>
      </p:sp>
      <p:sp>
        <p:nvSpPr>
          <p:cNvPr id="34" name="Espace réservé du numéro de diapositive 2">
            <a:extLst>
              <a:ext uri="{FF2B5EF4-FFF2-40B4-BE49-F238E27FC236}">
                <a16:creationId xmlns:a16="http://schemas.microsoft.com/office/drawing/2014/main" id="{23036407-D96C-C547-8CD5-FCAA41B9A8C9}"/>
              </a:ext>
            </a:extLst>
          </p:cNvPr>
          <p:cNvSpPr>
            <a:spLocks noGrp="1"/>
          </p:cNvSpPr>
          <p:nvPr>
            <p:ph type="sldNum" sz="quarter" idx="4"/>
          </p:nvPr>
        </p:nvSpPr>
        <p:spPr>
          <a:xfrm>
            <a:off x="11163034" y="6264308"/>
            <a:ext cx="261660" cy="169200"/>
          </a:xfrm>
        </p:spPr>
        <p:txBody>
          <a:bodyPr>
            <a:noAutofit/>
          </a:bodyPr>
          <a:lstStyle/>
          <a:p>
            <a:fld id="{525A3C56-E491-49B2-93F3-63532DF516BC}" type="slidenum">
              <a:rPr lang="en-CA" smtClean="0"/>
              <a:pPr/>
              <a:t>‹#›</a:t>
            </a:fld>
            <a:endParaRPr lang="en-CA" dirty="0"/>
          </a:p>
        </p:txBody>
      </p:sp>
      <p:sp>
        <p:nvSpPr>
          <p:cNvPr id="3" name="ZoneTexte 2">
            <a:extLst>
              <a:ext uri="{FF2B5EF4-FFF2-40B4-BE49-F238E27FC236}">
                <a16:creationId xmlns:a16="http://schemas.microsoft.com/office/drawing/2014/main" id="{61B21103-E2FC-9A4F-B1FC-101DCF00FDC0}"/>
              </a:ext>
            </a:extLst>
          </p:cNvPr>
          <p:cNvSpPr txBox="1"/>
          <p:nvPr userDrawn="1"/>
        </p:nvSpPr>
        <p:spPr>
          <a:xfrm>
            <a:off x="12708835" y="1311965"/>
            <a:ext cx="0" cy="0"/>
          </a:xfrm>
          <a:prstGeom prst="rect">
            <a:avLst/>
          </a:prstGeom>
        </p:spPr>
        <p:txBody>
          <a:bodyPr vert="horz" wrap="none" lIns="0" tIns="0" rIns="0" bIns="0" rtlCol="0" anchor="t" anchorCtr="0">
            <a:noAutofit/>
          </a:bodyPr>
          <a:lstStyle/>
          <a:p>
            <a:pPr algn="l"/>
            <a:endParaRPr lang="en-CA" dirty="0"/>
          </a:p>
        </p:txBody>
      </p:sp>
      <p:sp>
        <p:nvSpPr>
          <p:cNvPr id="35" name="Titre 1">
            <a:extLst>
              <a:ext uri="{FF2B5EF4-FFF2-40B4-BE49-F238E27FC236}">
                <a16:creationId xmlns:a16="http://schemas.microsoft.com/office/drawing/2014/main" id="{E0888284-0A0C-7449-8B9C-C2DC99508215}"/>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dirty="0"/>
              <a:t>Resume</a:t>
            </a:r>
          </a:p>
        </p:txBody>
      </p:sp>
    </p:spTree>
    <p:extLst>
      <p:ext uri="{BB962C8B-B14F-4D97-AF65-F5344CB8AC3E}">
        <p14:creationId xmlns:p14="http://schemas.microsoft.com/office/powerpoint/2010/main" val="41045189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Resume 2">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6A6AE6A5-1A13-4742-A77D-F63BCB614A4A}"/>
              </a:ext>
            </a:extLst>
          </p:cNvPr>
          <p:cNvSpPr/>
          <p:nvPr userDrawn="1"/>
        </p:nvSpPr>
        <p:spPr bwMode="gray">
          <a:xfrm flipH="1">
            <a:off x="0" y="3427200"/>
            <a:ext cx="6132512" cy="3430800"/>
          </a:xfrm>
          <a:prstGeom prst="rect">
            <a:avLst/>
          </a:prstGeom>
          <a:gradFill flip="none" rotWithShape="1">
            <a:gsLst>
              <a:gs pos="60000">
                <a:srgbClr val="A82465"/>
              </a:gs>
              <a:gs pos="0">
                <a:srgbClr val="E31937"/>
              </a:gs>
              <a:gs pos="100000">
                <a:srgbClr val="5236AB"/>
              </a:gs>
            </a:gsLst>
            <a:lin ang="0" scaled="0"/>
            <a:tileRect/>
          </a:gradFill>
          <a:ln w="9525" algn="ctr">
            <a:noFill/>
            <a:miter lim="800000"/>
            <a:headEnd/>
            <a:tailEnd/>
          </a:ln>
          <a:effectLst/>
        </p:spPr>
        <p:txBody>
          <a:bodyPr lIns="63500" tIns="0" rIns="64800" bIns="0" rtlCol="0" anchor="ctr">
            <a:noAutofit/>
          </a:bodyPr>
          <a:lstStyle/>
          <a:p>
            <a:pPr lvl="0" algn="ctr">
              <a:spcBef>
                <a:spcPct val="0"/>
              </a:spcBef>
              <a:buClrTx/>
              <a:buSzPct val="90000"/>
            </a:pPr>
            <a:endParaRPr lang="en-CA" sz="1600" b="1" dirty="0">
              <a:solidFill>
                <a:schemeClr val="bg1"/>
              </a:solidFill>
              <a:cs typeface="Arial" pitchFamily="34" charset="0"/>
            </a:endParaRPr>
          </a:p>
        </p:txBody>
      </p:sp>
      <p:sp>
        <p:nvSpPr>
          <p:cNvPr id="36" name="Rectangle 35">
            <a:extLst>
              <a:ext uri="{FF2B5EF4-FFF2-40B4-BE49-F238E27FC236}">
                <a16:creationId xmlns:a16="http://schemas.microsoft.com/office/drawing/2014/main" id="{33C30622-583D-8342-8DD4-7245D75E6DAB}"/>
              </a:ext>
            </a:extLst>
          </p:cNvPr>
          <p:cNvSpPr/>
          <p:nvPr userDrawn="1"/>
        </p:nvSpPr>
        <p:spPr bwMode="gray">
          <a:xfrm flipH="1">
            <a:off x="-1" y="0"/>
            <a:ext cx="6132513" cy="34308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headEnd/>
            <a:tailEnd/>
          </a:ln>
          <a:effectLst/>
        </p:spPr>
        <p:txBody>
          <a:bodyPr lIns="63500" tIns="0" rIns="64800" bIns="0" rtlCol="0" anchor="ctr">
            <a:noAutofit/>
          </a:bodyPr>
          <a:lstStyle/>
          <a:p>
            <a:pPr lvl="0" algn="ctr">
              <a:spcBef>
                <a:spcPct val="0"/>
              </a:spcBef>
              <a:buClrTx/>
              <a:buSzPct val="90000"/>
            </a:pPr>
            <a:endParaRPr lang="en-CA" sz="1600" b="1" dirty="0">
              <a:solidFill>
                <a:schemeClr val="bg1"/>
              </a:solidFill>
              <a:cs typeface="Arial" pitchFamily="34" charset="0"/>
            </a:endParaRPr>
          </a:p>
        </p:txBody>
      </p:sp>
      <p:sp>
        <p:nvSpPr>
          <p:cNvPr id="4" name="Espace réservé pour une image  5">
            <a:extLst>
              <a:ext uri="{FF2B5EF4-FFF2-40B4-BE49-F238E27FC236}">
                <a16:creationId xmlns:a16="http://schemas.microsoft.com/office/drawing/2014/main" id="{7AAD05C6-28F2-5949-86F2-1B5BC7639AC4}"/>
              </a:ext>
            </a:extLst>
          </p:cNvPr>
          <p:cNvSpPr>
            <a:spLocks noGrp="1"/>
          </p:cNvSpPr>
          <p:nvPr>
            <p:ph type="pic" sz="quarter" idx="12" hasCustomPrompt="1"/>
          </p:nvPr>
        </p:nvSpPr>
        <p:spPr bwMode="white">
          <a:xfrm>
            <a:off x="782385" y="1593129"/>
            <a:ext cx="1741619" cy="1696825"/>
          </a:xfrm>
          <a:prstGeom prst="rect">
            <a:avLst/>
          </a:prstGeom>
        </p:spPr>
        <p:txBody>
          <a:bodyPr>
            <a:noAutofit/>
          </a:bodyPr>
          <a:lstStyle>
            <a:lvl1pPr marL="0" indent="0">
              <a:buNone/>
              <a:defRPr sz="1400">
                <a:solidFill>
                  <a:schemeClr val="bg1"/>
                </a:solidFill>
              </a:defRPr>
            </a:lvl1pPr>
          </a:lstStyle>
          <a:p>
            <a:r>
              <a:rPr lang="fr-CA"/>
              <a:t>Cliquez sur l'icône pour ajouter une image</a:t>
            </a:r>
            <a:endParaRPr lang="fr-FR" dirty="0"/>
          </a:p>
        </p:txBody>
      </p:sp>
      <p:sp>
        <p:nvSpPr>
          <p:cNvPr id="6" name="Espace réservé du texte 5">
            <a:extLst>
              <a:ext uri="{FF2B5EF4-FFF2-40B4-BE49-F238E27FC236}">
                <a16:creationId xmlns:a16="http://schemas.microsoft.com/office/drawing/2014/main" id="{FC61204A-C4F4-F447-8AE2-F98A13E570F6}"/>
              </a:ext>
            </a:extLst>
          </p:cNvPr>
          <p:cNvSpPr>
            <a:spLocks noGrp="1"/>
          </p:cNvSpPr>
          <p:nvPr>
            <p:ph type="body" sz="quarter" idx="13" hasCustomPrompt="1"/>
          </p:nvPr>
        </p:nvSpPr>
        <p:spPr bwMode="white">
          <a:xfrm>
            <a:off x="2809187" y="1498601"/>
            <a:ext cx="2566087" cy="1763074"/>
          </a:xfrm>
          <a:prstGeom prst="rect">
            <a:avLst/>
          </a:prstGeom>
        </p:spPr>
        <p:txBody>
          <a:bodyPr lIns="0" tIns="0" rIns="0" bIns="0" anchor="t" anchorCtr="0">
            <a:noAutofit/>
          </a:bodyPr>
          <a:lstStyle>
            <a:lvl1pPr marL="0" indent="0">
              <a:lnSpc>
                <a:spcPct val="100000"/>
              </a:lnSpc>
              <a:spcBef>
                <a:spcPts val="0"/>
              </a:spcBef>
              <a:buNone/>
              <a:defRPr sz="2800" b="0">
                <a:solidFill>
                  <a:schemeClr val="bg2"/>
                </a:solidFill>
              </a:defRPr>
            </a:lvl1pPr>
            <a:lvl4pPr marL="1371600" indent="0">
              <a:buNone/>
              <a:defRPr/>
            </a:lvl4pPr>
          </a:lstStyle>
          <a:p>
            <a:pPr lvl="0"/>
            <a:r>
              <a:rPr lang="en-CA" dirty="0"/>
              <a:t>Name </a:t>
            </a:r>
            <a:r>
              <a:rPr lang="en-CA" dirty="0" err="1"/>
              <a:t>Lastname</a:t>
            </a:r>
            <a:endParaRPr lang="en-CA" dirty="0"/>
          </a:p>
        </p:txBody>
      </p:sp>
      <p:sp>
        <p:nvSpPr>
          <p:cNvPr id="9" name="Espace réservé du texte 5">
            <a:extLst>
              <a:ext uri="{FF2B5EF4-FFF2-40B4-BE49-F238E27FC236}">
                <a16:creationId xmlns:a16="http://schemas.microsoft.com/office/drawing/2014/main" id="{6D748139-EEC9-3443-A40E-44E57A58A3C7}"/>
              </a:ext>
            </a:extLst>
          </p:cNvPr>
          <p:cNvSpPr>
            <a:spLocks noGrp="1"/>
          </p:cNvSpPr>
          <p:nvPr>
            <p:ph type="body" sz="quarter" idx="14" hasCustomPrompt="1"/>
          </p:nvPr>
        </p:nvSpPr>
        <p:spPr bwMode="white">
          <a:xfrm>
            <a:off x="766763" y="3623647"/>
            <a:ext cx="4608512" cy="1419694"/>
          </a:xfrm>
          <a:prstGeom prst="rect">
            <a:avLst/>
          </a:prstGeom>
        </p:spPr>
        <p:txBody>
          <a:bodyPr lIns="0" tIns="0" rIns="0" bIns="0">
            <a:noAutofit/>
          </a:bodyPr>
          <a:lstStyle>
            <a:lvl1pPr marL="0" indent="0">
              <a:buNone/>
              <a:defRPr sz="1400" b="0">
                <a:solidFill>
                  <a:schemeClr val="bg2"/>
                </a:solidFill>
              </a:defRPr>
            </a:lvl1pPr>
            <a:lvl4pPr marL="1371600" indent="0">
              <a:buNone/>
              <a:defRPr/>
            </a:lvl4pPr>
          </a:lstStyle>
          <a:p>
            <a:pPr lvl="0"/>
            <a:r>
              <a:rPr lang="en-CA" dirty="0"/>
              <a:t>Role description</a:t>
            </a:r>
          </a:p>
        </p:txBody>
      </p:sp>
      <p:sp>
        <p:nvSpPr>
          <p:cNvPr id="34" name="Espace réservé du numéro de diapositive 2">
            <a:extLst>
              <a:ext uri="{FF2B5EF4-FFF2-40B4-BE49-F238E27FC236}">
                <a16:creationId xmlns:a16="http://schemas.microsoft.com/office/drawing/2014/main" id="{23036407-D96C-C547-8CD5-FCAA41B9A8C9}"/>
              </a:ext>
            </a:extLst>
          </p:cNvPr>
          <p:cNvSpPr>
            <a:spLocks noGrp="1"/>
          </p:cNvSpPr>
          <p:nvPr>
            <p:ph type="sldNum" sz="quarter" idx="4"/>
          </p:nvPr>
        </p:nvSpPr>
        <p:spPr>
          <a:xfrm>
            <a:off x="11163034" y="6264308"/>
            <a:ext cx="261660" cy="169200"/>
          </a:xfrm>
        </p:spPr>
        <p:txBody>
          <a:bodyPr>
            <a:noAutofit/>
          </a:bodyPr>
          <a:lstStyle/>
          <a:p>
            <a:fld id="{525A3C56-E491-49B2-93F3-63532DF516BC}" type="slidenum">
              <a:rPr lang="en-CA" smtClean="0"/>
              <a:pPr/>
              <a:t>‹#›</a:t>
            </a:fld>
            <a:endParaRPr lang="en-CA" dirty="0"/>
          </a:p>
        </p:txBody>
      </p:sp>
      <p:sp>
        <p:nvSpPr>
          <p:cNvPr id="37" name="Espace réservé du texte 5">
            <a:extLst>
              <a:ext uri="{FF2B5EF4-FFF2-40B4-BE49-F238E27FC236}">
                <a16:creationId xmlns:a16="http://schemas.microsoft.com/office/drawing/2014/main" id="{DFD44E52-293B-B848-886B-9D1D82FE4A79}"/>
              </a:ext>
            </a:extLst>
          </p:cNvPr>
          <p:cNvSpPr>
            <a:spLocks noGrp="1"/>
          </p:cNvSpPr>
          <p:nvPr>
            <p:ph type="body" sz="quarter" idx="15" hasCustomPrompt="1"/>
          </p:nvPr>
        </p:nvSpPr>
        <p:spPr>
          <a:xfrm>
            <a:off x="6888163" y="1564640"/>
            <a:ext cx="4537075" cy="2107068"/>
          </a:xfrm>
          <a:prstGeom prst="rect">
            <a:avLst/>
          </a:prstGeom>
        </p:spPr>
        <p:txBody>
          <a:bodyPr lIns="0" tIns="0" rIns="0" bIns="0">
            <a:noAutofit/>
          </a:bodyPr>
          <a:lstStyle>
            <a:lvl1pPr marL="0" indent="0">
              <a:buNone/>
              <a:defRPr sz="1400" b="0">
                <a:solidFill>
                  <a:schemeClr val="tx1"/>
                </a:solidFill>
              </a:defRPr>
            </a:lvl1pPr>
            <a:lvl4pPr marL="1371600" indent="0">
              <a:buNone/>
              <a:defRPr/>
            </a:lvl4pPr>
          </a:lstStyle>
          <a:p>
            <a:pPr lvl="0"/>
            <a:r>
              <a:rPr lang="en-CA" dirty="0"/>
              <a:t>Experience</a:t>
            </a:r>
          </a:p>
        </p:txBody>
      </p:sp>
      <p:sp>
        <p:nvSpPr>
          <p:cNvPr id="38" name="Espace réservé du texte 5">
            <a:extLst>
              <a:ext uri="{FF2B5EF4-FFF2-40B4-BE49-F238E27FC236}">
                <a16:creationId xmlns:a16="http://schemas.microsoft.com/office/drawing/2014/main" id="{3E39989B-2DDE-5247-B73C-383C56837D20}"/>
              </a:ext>
            </a:extLst>
          </p:cNvPr>
          <p:cNvSpPr>
            <a:spLocks noGrp="1"/>
          </p:cNvSpPr>
          <p:nvPr>
            <p:ph type="body" sz="quarter" idx="16" hasCustomPrompt="1"/>
          </p:nvPr>
        </p:nvSpPr>
        <p:spPr>
          <a:xfrm>
            <a:off x="6888163" y="3954963"/>
            <a:ext cx="4537075" cy="2137862"/>
          </a:xfrm>
          <a:prstGeom prst="rect">
            <a:avLst/>
          </a:prstGeom>
        </p:spPr>
        <p:txBody>
          <a:bodyPr lIns="0" tIns="0" rIns="0" bIns="0">
            <a:noAutofit/>
          </a:bodyPr>
          <a:lstStyle>
            <a:lvl1pPr marL="0" indent="0">
              <a:buNone/>
              <a:defRPr sz="1400" b="0">
                <a:solidFill>
                  <a:schemeClr val="tx1"/>
                </a:solidFill>
              </a:defRPr>
            </a:lvl1pPr>
            <a:lvl4pPr marL="1371600" indent="0">
              <a:buNone/>
              <a:defRPr/>
            </a:lvl4pPr>
          </a:lstStyle>
          <a:p>
            <a:pPr lvl="0"/>
            <a:r>
              <a:rPr lang="en-CA" dirty="0"/>
              <a:t>Training</a:t>
            </a:r>
          </a:p>
        </p:txBody>
      </p:sp>
      <p:sp>
        <p:nvSpPr>
          <p:cNvPr id="39" name="Espace réservé du texte 5">
            <a:extLst>
              <a:ext uri="{FF2B5EF4-FFF2-40B4-BE49-F238E27FC236}">
                <a16:creationId xmlns:a16="http://schemas.microsoft.com/office/drawing/2014/main" id="{6C6C325E-052C-AE44-89AF-B30D4CFF7A90}"/>
              </a:ext>
            </a:extLst>
          </p:cNvPr>
          <p:cNvSpPr>
            <a:spLocks noGrp="1"/>
          </p:cNvSpPr>
          <p:nvPr>
            <p:ph type="body" sz="quarter" idx="17" hasCustomPrompt="1"/>
          </p:nvPr>
        </p:nvSpPr>
        <p:spPr bwMode="white">
          <a:xfrm>
            <a:off x="766763" y="5247854"/>
            <a:ext cx="4608512" cy="844971"/>
          </a:xfrm>
          <a:prstGeom prst="rect">
            <a:avLst/>
          </a:prstGeom>
        </p:spPr>
        <p:txBody>
          <a:bodyPr lIns="0" tIns="0" rIns="0" bIns="0">
            <a:noAutofit/>
          </a:bodyPr>
          <a:lstStyle>
            <a:lvl1pPr marL="0" indent="0">
              <a:buNone/>
              <a:defRPr sz="1400" b="0">
                <a:solidFill>
                  <a:schemeClr val="bg2"/>
                </a:solidFill>
              </a:defRPr>
            </a:lvl1pPr>
            <a:lvl4pPr marL="1371600" indent="0">
              <a:buNone/>
              <a:defRPr/>
            </a:lvl4pPr>
          </a:lstStyle>
          <a:p>
            <a:pPr lvl="0"/>
            <a:r>
              <a:rPr lang="en-CA" dirty="0"/>
              <a:t>Skills</a:t>
            </a:r>
          </a:p>
        </p:txBody>
      </p:sp>
      <p:sp>
        <p:nvSpPr>
          <p:cNvPr id="57" name="TextBox 95" descr="Copyright_box&#10;">
            <a:extLst>
              <a:ext uri="{FF2B5EF4-FFF2-40B4-BE49-F238E27FC236}">
                <a16:creationId xmlns:a16="http://schemas.microsoft.com/office/drawing/2014/main" id="{F3496105-D24A-B74D-8B49-1FCD491E2001}"/>
              </a:ext>
            </a:extLst>
          </p:cNvPr>
          <p:cNvSpPr txBox="1"/>
          <p:nvPr userDrawn="1"/>
        </p:nvSpPr>
        <p:spPr bwMode="white">
          <a:xfrm>
            <a:off x="766763" y="6264308"/>
            <a:ext cx="1920658" cy="169200"/>
          </a:xfrm>
          <a:prstGeom prst="rect">
            <a:avLst/>
          </a:prstGeom>
          <a:noFill/>
          <a:ln w="9525" algn="ctr">
            <a:noFill/>
            <a:miter lim="800000"/>
            <a:headEnd/>
            <a:tailEnd/>
          </a:ln>
          <a:effectLst/>
        </p:spPr>
        <p:txBody>
          <a:bodyPr vert="horz" wrap="none" lIns="0" tIns="0" rIns="0" bIns="0" rtlCol="0" anchor="ctr" anchorCtr="0">
            <a:noAutofit/>
          </a:bodyPr>
          <a:lstStyle/>
          <a:p>
            <a:pPr algn="l"/>
            <a:r>
              <a:rPr lang="en-CA" sz="1000">
                <a:solidFill>
                  <a:schemeClr val="bg2"/>
                </a:solidFill>
                <a:latin typeface="+mn-lt"/>
              </a:rPr>
              <a:t>© 20XX </a:t>
            </a:r>
            <a:r>
              <a:rPr lang="en-CA" sz="1000" dirty="0">
                <a:solidFill>
                  <a:schemeClr val="bg2"/>
                </a:solidFill>
                <a:latin typeface="+mn-lt"/>
              </a:rPr>
              <a:t>CGI Inc.</a:t>
            </a:r>
            <a:endParaRPr lang="en-CA" sz="1000" b="0" i="0" u="none" dirty="0">
              <a:solidFill>
                <a:schemeClr val="bg2"/>
              </a:solidFill>
              <a:latin typeface="+mn-lt"/>
              <a:cs typeface="Arial" pitchFamily="34" charset="0"/>
            </a:endParaRPr>
          </a:p>
        </p:txBody>
      </p:sp>
      <p:sp>
        <p:nvSpPr>
          <p:cNvPr id="13" name="Titre 1">
            <a:extLst>
              <a:ext uri="{FF2B5EF4-FFF2-40B4-BE49-F238E27FC236}">
                <a16:creationId xmlns:a16="http://schemas.microsoft.com/office/drawing/2014/main" id="{F9E319C5-6679-B748-9558-446FD3EE7D46}"/>
              </a:ext>
            </a:extLst>
          </p:cNvPr>
          <p:cNvSpPr>
            <a:spLocks noGrp="1"/>
          </p:cNvSpPr>
          <p:nvPr>
            <p:ph type="title" hasCustomPrompt="1"/>
          </p:nvPr>
        </p:nvSpPr>
        <p:spPr bwMode="white">
          <a:xfrm>
            <a:off x="765737" y="683246"/>
            <a:ext cx="10676438" cy="531097"/>
          </a:xfrm>
        </p:spPr>
        <p:txBody>
          <a:bodyPr>
            <a:noAutofit/>
          </a:bodyPr>
          <a:lstStyle>
            <a:lvl1pPr>
              <a:defRPr sz="2800">
                <a:solidFill>
                  <a:schemeClr val="bg1"/>
                </a:solidFill>
              </a:defRPr>
            </a:lvl1pPr>
          </a:lstStyle>
          <a:p>
            <a:r>
              <a:rPr lang="en-CA" dirty="0"/>
              <a:t>Resume</a:t>
            </a:r>
          </a:p>
        </p:txBody>
      </p:sp>
    </p:spTree>
    <p:extLst>
      <p:ext uri="{BB962C8B-B14F-4D97-AF65-F5344CB8AC3E}">
        <p14:creationId xmlns:p14="http://schemas.microsoft.com/office/powerpoint/2010/main" val="12872557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 2">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pPr/>
              <a:t>‹#›</a:t>
            </a:fld>
            <a:endParaRPr lang="en-CA" dirty="0"/>
          </a:p>
        </p:txBody>
      </p:sp>
      <p:sp>
        <p:nvSpPr>
          <p:cNvPr id="16" name="Espace réservé pour une image  5">
            <a:extLst>
              <a:ext uri="{FF2B5EF4-FFF2-40B4-BE49-F238E27FC236}">
                <a16:creationId xmlns:a16="http://schemas.microsoft.com/office/drawing/2014/main" id="{7D61EEBE-3B41-5D46-80DE-AC722F451B11}"/>
              </a:ext>
            </a:extLst>
          </p:cNvPr>
          <p:cNvSpPr>
            <a:spLocks noGrp="1"/>
          </p:cNvSpPr>
          <p:nvPr>
            <p:ph type="pic" sz="quarter" idx="13" hasCustomPrompt="1"/>
          </p:nvPr>
        </p:nvSpPr>
        <p:spPr>
          <a:xfrm>
            <a:off x="3484223"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dirty="0"/>
          </a:p>
        </p:txBody>
      </p:sp>
      <p:sp>
        <p:nvSpPr>
          <p:cNvPr id="17" name="Espace réservé pour une image  5">
            <a:extLst>
              <a:ext uri="{FF2B5EF4-FFF2-40B4-BE49-F238E27FC236}">
                <a16:creationId xmlns:a16="http://schemas.microsoft.com/office/drawing/2014/main" id="{29D9025A-85B0-584F-98C5-38CC892AE122}"/>
              </a:ext>
            </a:extLst>
          </p:cNvPr>
          <p:cNvSpPr>
            <a:spLocks noGrp="1"/>
          </p:cNvSpPr>
          <p:nvPr>
            <p:ph type="pic" sz="quarter" idx="14" hasCustomPrompt="1"/>
          </p:nvPr>
        </p:nvSpPr>
        <p:spPr>
          <a:xfrm>
            <a:off x="6508411"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dirty="0"/>
          </a:p>
        </p:txBody>
      </p:sp>
      <p:sp>
        <p:nvSpPr>
          <p:cNvPr id="19" name="Titre 1">
            <a:extLst>
              <a:ext uri="{FF2B5EF4-FFF2-40B4-BE49-F238E27FC236}">
                <a16:creationId xmlns:a16="http://schemas.microsoft.com/office/drawing/2014/main" id="{E66DC41F-5ACE-874C-857A-162C3A79A894}"/>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dirty="0"/>
              <a:t>Team</a:t>
            </a:r>
          </a:p>
        </p:txBody>
      </p:sp>
      <p:sp>
        <p:nvSpPr>
          <p:cNvPr id="12" name="Espace réservé du texte 5">
            <a:extLst>
              <a:ext uri="{FF2B5EF4-FFF2-40B4-BE49-F238E27FC236}">
                <a16:creationId xmlns:a16="http://schemas.microsoft.com/office/drawing/2014/main" id="{F81D715D-283C-3542-9DE5-920E129C30C1}"/>
              </a:ext>
            </a:extLst>
          </p:cNvPr>
          <p:cNvSpPr>
            <a:spLocks noGrp="1"/>
          </p:cNvSpPr>
          <p:nvPr>
            <p:ph type="body" sz="quarter" idx="29" hasCustomPrompt="1"/>
          </p:nvPr>
        </p:nvSpPr>
        <p:spPr>
          <a:xfrm>
            <a:off x="3481691" y="4156797"/>
            <a:ext cx="2272437" cy="472710"/>
          </a:xfrm>
          <a:prstGeom prst="rect">
            <a:avLst/>
          </a:prstGeom>
        </p:spPr>
        <p:txBody>
          <a:bodyPr lIns="0" tIns="0" rIns="0" bIns="0" anchor="ctr">
            <a:noAutofit/>
          </a:bodyPr>
          <a:lstStyle>
            <a:lvl1pPr marL="0" indent="0" algn="ctr">
              <a:spcBef>
                <a:spcPts val="0"/>
              </a:spcBef>
              <a:buNone/>
              <a:defRPr sz="1600" b="1">
                <a:solidFill>
                  <a:schemeClr val="tx1"/>
                </a:solidFill>
              </a:defRPr>
            </a:lvl1pPr>
            <a:lvl4pPr marL="1371600" indent="0">
              <a:buNone/>
              <a:defRPr/>
            </a:lvl4pPr>
          </a:lstStyle>
          <a:p>
            <a:pPr lvl="0"/>
            <a:r>
              <a:rPr lang="en-CA" dirty="0"/>
              <a:t>Name</a:t>
            </a:r>
          </a:p>
        </p:txBody>
      </p:sp>
      <p:sp>
        <p:nvSpPr>
          <p:cNvPr id="13" name="Espace réservé du texte 5">
            <a:extLst>
              <a:ext uri="{FF2B5EF4-FFF2-40B4-BE49-F238E27FC236}">
                <a16:creationId xmlns:a16="http://schemas.microsoft.com/office/drawing/2014/main" id="{7707DEFF-AE6F-9B4B-BDFE-3AA0799A5A5E}"/>
              </a:ext>
            </a:extLst>
          </p:cNvPr>
          <p:cNvSpPr>
            <a:spLocks noGrp="1"/>
          </p:cNvSpPr>
          <p:nvPr>
            <p:ph type="body" sz="quarter" idx="30" hasCustomPrompt="1"/>
          </p:nvPr>
        </p:nvSpPr>
        <p:spPr>
          <a:xfrm>
            <a:off x="3481691" y="4789582"/>
            <a:ext cx="2272437" cy="1299600"/>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CA" dirty="0"/>
              <a:t>Job title</a:t>
            </a:r>
          </a:p>
          <a:p>
            <a:pPr lvl="0"/>
            <a:r>
              <a:rPr lang="en-CA" dirty="0"/>
              <a:t>Division</a:t>
            </a:r>
          </a:p>
          <a:p>
            <a:pPr lvl="0"/>
            <a:r>
              <a:rPr lang="en-CA" dirty="0"/>
              <a:t>Office</a:t>
            </a:r>
          </a:p>
        </p:txBody>
      </p:sp>
      <p:sp>
        <p:nvSpPr>
          <p:cNvPr id="14" name="Espace réservé du texte 5">
            <a:extLst>
              <a:ext uri="{FF2B5EF4-FFF2-40B4-BE49-F238E27FC236}">
                <a16:creationId xmlns:a16="http://schemas.microsoft.com/office/drawing/2014/main" id="{809269EA-475F-8647-8F49-26134BEA6996}"/>
              </a:ext>
            </a:extLst>
          </p:cNvPr>
          <p:cNvSpPr>
            <a:spLocks noGrp="1"/>
          </p:cNvSpPr>
          <p:nvPr>
            <p:ph type="body" sz="quarter" idx="31" hasCustomPrompt="1"/>
          </p:nvPr>
        </p:nvSpPr>
        <p:spPr>
          <a:xfrm>
            <a:off x="6508671" y="4156797"/>
            <a:ext cx="2272437" cy="472710"/>
          </a:xfrm>
          <a:prstGeom prst="rect">
            <a:avLst/>
          </a:prstGeom>
        </p:spPr>
        <p:txBody>
          <a:bodyPr lIns="0" tIns="0" rIns="0" bIns="0" anchor="ctr">
            <a:noAutofit/>
          </a:bodyPr>
          <a:lstStyle>
            <a:lvl1pPr marL="0" indent="0" algn="ctr">
              <a:spcBef>
                <a:spcPts val="0"/>
              </a:spcBef>
              <a:buNone/>
              <a:defRPr sz="1600" b="1">
                <a:solidFill>
                  <a:schemeClr val="tx1"/>
                </a:solidFill>
              </a:defRPr>
            </a:lvl1pPr>
            <a:lvl4pPr marL="1371600" indent="0">
              <a:buNone/>
              <a:defRPr/>
            </a:lvl4pPr>
          </a:lstStyle>
          <a:p>
            <a:pPr lvl="0"/>
            <a:r>
              <a:rPr lang="en-CA" dirty="0"/>
              <a:t>Name</a:t>
            </a:r>
          </a:p>
        </p:txBody>
      </p:sp>
      <p:sp>
        <p:nvSpPr>
          <p:cNvPr id="15" name="Espace réservé du texte 5">
            <a:extLst>
              <a:ext uri="{FF2B5EF4-FFF2-40B4-BE49-F238E27FC236}">
                <a16:creationId xmlns:a16="http://schemas.microsoft.com/office/drawing/2014/main" id="{0483396E-96D9-5D44-817D-E5514525C234}"/>
              </a:ext>
            </a:extLst>
          </p:cNvPr>
          <p:cNvSpPr>
            <a:spLocks noGrp="1"/>
          </p:cNvSpPr>
          <p:nvPr>
            <p:ph type="body" sz="quarter" idx="32" hasCustomPrompt="1"/>
          </p:nvPr>
        </p:nvSpPr>
        <p:spPr>
          <a:xfrm>
            <a:off x="6508671" y="4789582"/>
            <a:ext cx="2272437" cy="1299600"/>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CA" dirty="0"/>
              <a:t>Job title</a:t>
            </a:r>
          </a:p>
          <a:p>
            <a:pPr lvl="0"/>
            <a:r>
              <a:rPr lang="en-CA" dirty="0"/>
              <a:t>Division</a:t>
            </a:r>
          </a:p>
          <a:p>
            <a:pPr lvl="0"/>
            <a:r>
              <a:rPr lang="en-CA" dirty="0"/>
              <a:t>Office</a:t>
            </a:r>
          </a:p>
        </p:txBody>
      </p:sp>
    </p:spTree>
    <p:extLst>
      <p:ext uri="{BB962C8B-B14F-4D97-AF65-F5344CB8AC3E}">
        <p14:creationId xmlns:p14="http://schemas.microsoft.com/office/powerpoint/2010/main" val="8379659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 3">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pPr/>
              <a:t>‹#›</a:t>
            </a:fld>
            <a:endParaRPr lang="en-CA" dirty="0"/>
          </a:p>
        </p:txBody>
      </p:sp>
      <p:sp>
        <p:nvSpPr>
          <p:cNvPr id="6" name="Espace réservé pour une image  5">
            <a:extLst>
              <a:ext uri="{FF2B5EF4-FFF2-40B4-BE49-F238E27FC236}">
                <a16:creationId xmlns:a16="http://schemas.microsoft.com/office/drawing/2014/main" id="{ADB2690B-AF61-1A44-8C12-7A7917153821}"/>
              </a:ext>
            </a:extLst>
          </p:cNvPr>
          <p:cNvSpPr>
            <a:spLocks noGrp="1"/>
          </p:cNvSpPr>
          <p:nvPr>
            <p:ph type="pic" sz="quarter" idx="12" hasCustomPrompt="1"/>
          </p:nvPr>
        </p:nvSpPr>
        <p:spPr>
          <a:xfrm>
            <a:off x="1918691"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dirty="0"/>
          </a:p>
        </p:txBody>
      </p:sp>
      <p:sp>
        <p:nvSpPr>
          <p:cNvPr id="16" name="Espace réservé pour une image  5">
            <a:extLst>
              <a:ext uri="{FF2B5EF4-FFF2-40B4-BE49-F238E27FC236}">
                <a16:creationId xmlns:a16="http://schemas.microsoft.com/office/drawing/2014/main" id="{7D61EEBE-3B41-5D46-80DE-AC722F451B11}"/>
              </a:ext>
            </a:extLst>
          </p:cNvPr>
          <p:cNvSpPr>
            <a:spLocks noGrp="1"/>
          </p:cNvSpPr>
          <p:nvPr>
            <p:ph type="pic" sz="quarter" idx="13" hasCustomPrompt="1"/>
          </p:nvPr>
        </p:nvSpPr>
        <p:spPr>
          <a:xfrm>
            <a:off x="4979390"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dirty="0"/>
          </a:p>
        </p:txBody>
      </p:sp>
      <p:sp>
        <p:nvSpPr>
          <p:cNvPr id="17" name="Espace réservé pour une image  5">
            <a:extLst>
              <a:ext uri="{FF2B5EF4-FFF2-40B4-BE49-F238E27FC236}">
                <a16:creationId xmlns:a16="http://schemas.microsoft.com/office/drawing/2014/main" id="{29D9025A-85B0-584F-98C5-38CC892AE122}"/>
              </a:ext>
            </a:extLst>
          </p:cNvPr>
          <p:cNvSpPr>
            <a:spLocks noGrp="1"/>
          </p:cNvSpPr>
          <p:nvPr>
            <p:ph type="pic" sz="quarter" idx="14" hasCustomPrompt="1"/>
          </p:nvPr>
        </p:nvSpPr>
        <p:spPr>
          <a:xfrm>
            <a:off x="8003578" y="1590206"/>
            <a:ext cx="2268538" cy="2268000"/>
          </a:xfrm>
          <a:prstGeom prst="rect">
            <a:avLst/>
          </a:prstGeom>
        </p:spPr>
        <p:txBody>
          <a:bodyPr>
            <a:noAutofit/>
          </a:bodyPr>
          <a:lstStyle>
            <a:lvl1pPr marL="0" indent="0">
              <a:buNone/>
              <a:defRPr sz="1400"/>
            </a:lvl1pPr>
          </a:lstStyle>
          <a:p>
            <a:r>
              <a:rPr lang="fr-CA"/>
              <a:t>Cliquez sur l'icône pour ajouter une image</a:t>
            </a:r>
            <a:endParaRPr lang="fr-FR" dirty="0"/>
          </a:p>
        </p:txBody>
      </p:sp>
      <p:sp>
        <p:nvSpPr>
          <p:cNvPr id="19" name="Titre 1">
            <a:extLst>
              <a:ext uri="{FF2B5EF4-FFF2-40B4-BE49-F238E27FC236}">
                <a16:creationId xmlns:a16="http://schemas.microsoft.com/office/drawing/2014/main" id="{E66DC41F-5ACE-874C-857A-162C3A79A894}"/>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dirty="0"/>
              <a:t>Team</a:t>
            </a:r>
          </a:p>
        </p:txBody>
      </p:sp>
      <p:sp>
        <p:nvSpPr>
          <p:cNvPr id="10" name="Espace réservé du texte 5">
            <a:extLst>
              <a:ext uri="{FF2B5EF4-FFF2-40B4-BE49-F238E27FC236}">
                <a16:creationId xmlns:a16="http://schemas.microsoft.com/office/drawing/2014/main" id="{A5FB43EF-6CA6-024F-8F77-FC5838D6DDEC}"/>
              </a:ext>
            </a:extLst>
          </p:cNvPr>
          <p:cNvSpPr>
            <a:spLocks noGrp="1"/>
          </p:cNvSpPr>
          <p:nvPr>
            <p:ph type="body" sz="quarter" idx="27" hasCustomPrompt="1"/>
          </p:nvPr>
        </p:nvSpPr>
        <p:spPr>
          <a:xfrm>
            <a:off x="1923603" y="4162052"/>
            <a:ext cx="2272437" cy="472710"/>
          </a:xfrm>
          <a:prstGeom prst="rect">
            <a:avLst/>
          </a:prstGeom>
        </p:spPr>
        <p:txBody>
          <a:bodyPr lIns="0" tIns="0" rIns="0" bIns="0" anchor="ctr">
            <a:noAutofit/>
          </a:bodyPr>
          <a:lstStyle>
            <a:lvl1pPr marL="0" indent="0" algn="ctr">
              <a:spcBef>
                <a:spcPts val="0"/>
              </a:spcBef>
              <a:buNone/>
              <a:defRPr sz="1600" b="1">
                <a:solidFill>
                  <a:schemeClr val="tx1"/>
                </a:solidFill>
              </a:defRPr>
            </a:lvl1pPr>
            <a:lvl4pPr marL="1371600" indent="0">
              <a:buNone/>
              <a:defRPr/>
            </a:lvl4pPr>
          </a:lstStyle>
          <a:p>
            <a:pPr lvl="0"/>
            <a:r>
              <a:rPr lang="en-CA" dirty="0"/>
              <a:t>Name</a:t>
            </a:r>
          </a:p>
        </p:txBody>
      </p:sp>
      <p:sp>
        <p:nvSpPr>
          <p:cNvPr id="11" name="Espace réservé du texte 5">
            <a:extLst>
              <a:ext uri="{FF2B5EF4-FFF2-40B4-BE49-F238E27FC236}">
                <a16:creationId xmlns:a16="http://schemas.microsoft.com/office/drawing/2014/main" id="{CA153E98-7681-0A40-9CD3-6D021604575E}"/>
              </a:ext>
            </a:extLst>
          </p:cNvPr>
          <p:cNvSpPr>
            <a:spLocks noGrp="1"/>
          </p:cNvSpPr>
          <p:nvPr>
            <p:ph type="body" sz="quarter" idx="28" hasCustomPrompt="1"/>
          </p:nvPr>
        </p:nvSpPr>
        <p:spPr>
          <a:xfrm>
            <a:off x="1923603" y="4789582"/>
            <a:ext cx="2272437" cy="1299600"/>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CA" dirty="0"/>
              <a:t>Job title</a:t>
            </a:r>
          </a:p>
          <a:p>
            <a:pPr lvl="0"/>
            <a:r>
              <a:rPr lang="en-CA" dirty="0"/>
              <a:t>Division</a:t>
            </a:r>
          </a:p>
          <a:p>
            <a:pPr lvl="0"/>
            <a:r>
              <a:rPr lang="en-CA" dirty="0"/>
              <a:t>Office</a:t>
            </a:r>
          </a:p>
        </p:txBody>
      </p:sp>
      <p:sp>
        <p:nvSpPr>
          <p:cNvPr id="12" name="Espace réservé du texte 5">
            <a:extLst>
              <a:ext uri="{FF2B5EF4-FFF2-40B4-BE49-F238E27FC236}">
                <a16:creationId xmlns:a16="http://schemas.microsoft.com/office/drawing/2014/main" id="{F81D715D-283C-3542-9DE5-920E129C30C1}"/>
              </a:ext>
            </a:extLst>
          </p:cNvPr>
          <p:cNvSpPr>
            <a:spLocks noGrp="1"/>
          </p:cNvSpPr>
          <p:nvPr>
            <p:ph type="body" sz="quarter" idx="29" hasCustomPrompt="1"/>
          </p:nvPr>
        </p:nvSpPr>
        <p:spPr>
          <a:xfrm>
            <a:off x="4976858" y="4156797"/>
            <a:ext cx="2272437" cy="472710"/>
          </a:xfrm>
          <a:prstGeom prst="rect">
            <a:avLst/>
          </a:prstGeom>
        </p:spPr>
        <p:txBody>
          <a:bodyPr lIns="0" tIns="0" rIns="0" bIns="0" anchor="ctr">
            <a:noAutofit/>
          </a:bodyPr>
          <a:lstStyle>
            <a:lvl1pPr marL="0" indent="0" algn="ctr">
              <a:spcBef>
                <a:spcPts val="0"/>
              </a:spcBef>
              <a:buNone/>
              <a:defRPr sz="1600" b="1">
                <a:solidFill>
                  <a:schemeClr val="tx1"/>
                </a:solidFill>
              </a:defRPr>
            </a:lvl1pPr>
            <a:lvl4pPr marL="1371600" indent="0">
              <a:buNone/>
              <a:defRPr/>
            </a:lvl4pPr>
          </a:lstStyle>
          <a:p>
            <a:pPr lvl="0"/>
            <a:r>
              <a:rPr lang="en-CA" dirty="0"/>
              <a:t>Name</a:t>
            </a:r>
          </a:p>
        </p:txBody>
      </p:sp>
      <p:sp>
        <p:nvSpPr>
          <p:cNvPr id="13" name="Espace réservé du texte 5">
            <a:extLst>
              <a:ext uri="{FF2B5EF4-FFF2-40B4-BE49-F238E27FC236}">
                <a16:creationId xmlns:a16="http://schemas.microsoft.com/office/drawing/2014/main" id="{7707DEFF-AE6F-9B4B-BDFE-3AA0799A5A5E}"/>
              </a:ext>
            </a:extLst>
          </p:cNvPr>
          <p:cNvSpPr>
            <a:spLocks noGrp="1"/>
          </p:cNvSpPr>
          <p:nvPr>
            <p:ph type="body" sz="quarter" idx="30" hasCustomPrompt="1"/>
          </p:nvPr>
        </p:nvSpPr>
        <p:spPr>
          <a:xfrm>
            <a:off x="4976858" y="4789582"/>
            <a:ext cx="2272437" cy="1299600"/>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CA" dirty="0"/>
              <a:t>Job title</a:t>
            </a:r>
          </a:p>
          <a:p>
            <a:pPr lvl="0"/>
            <a:r>
              <a:rPr lang="en-CA" dirty="0"/>
              <a:t>Division</a:t>
            </a:r>
          </a:p>
          <a:p>
            <a:pPr lvl="0"/>
            <a:r>
              <a:rPr lang="en-CA" dirty="0"/>
              <a:t>Office</a:t>
            </a:r>
          </a:p>
        </p:txBody>
      </p:sp>
      <p:sp>
        <p:nvSpPr>
          <p:cNvPr id="14" name="Espace réservé du texte 5">
            <a:extLst>
              <a:ext uri="{FF2B5EF4-FFF2-40B4-BE49-F238E27FC236}">
                <a16:creationId xmlns:a16="http://schemas.microsoft.com/office/drawing/2014/main" id="{809269EA-475F-8647-8F49-26134BEA6996}"/>
              </a:ext>
            </a:extLst>
          </p:cNvPr>
          <p:cNvSpPr>
            <a:spLocks noGrp="1"/>
          </p:cNvSpPr>
          <p:nvPr>
            <p:ph type="body" sz="quarter" idx="31" hasCustomPrompt="1"/>
          </p:nvPr>
        </p:nvSpPr>
        <p:spPr>
          <a:xfrm>
            <a:off x="8003838" y="4156797"/>
            <a:ext cx="2272437" cy="472710"/>
          </a:xfrm>
          <a:prstGeom prst="rect">
            <a:avLst/>
          </a:prstGeom>
        </p:spPr>
        <p:txBody>
          <a:bodyPr lIns="0" tIns="0" rIns="0" bIns="0" anchor="ctr">
            <a:noAutofit/>
          </a:bodyPr>
          <a:lstStyle>
            <a:lvl1pPr marL="0" indent="0" algn="ctr">
              <a:spcBef>
                <a:spcPts val="0"/>
              </a:spcBef>
              <a:buNone/>
              <a:defRPr sz="1600" b="1">
                <a:solidFill>
                  <a:schemeClr val="tx1"/>
                </a:solidFill>
              </a:defRPr>
            </a:lvl1pPr>
            <a:lvl4pPr marL="1371600" indent="0">
              <a:buNone/>
              <a:defRPr/>
            </a:lvl4pPr>
          </a:lstStyle>
          <a:p>
            <a:pPr lvl="0"/>
            <a:r>
              <a:rPr lang="en-CA" dirty="0"/>
              <a:t>Name</a:t>
            </a:r>
          </a:p>
        </p:txBody>
      </p:sp>
      <p:sp>
        <p:nvSpPr>
          <p:cNvPr id="15" name="Espace réservé du texte 5">
            <a:extLst>
              <a:ext uri="{FF2B5EF4-FFF2-40B4-BE49-F238E27FC236}">
                <a16:creationId xmlns:a16="http://schemas.microsoft.com/office/drawing/2014/main" id="{0483396E-96D9-5D44-817D-E5514525C234}"/>
              </a:ext>
            </a:extLst>
          </p:cNvPr>
          <p:cNvSpPr>
            <a:spLocks noGrp="1"/>
          </p:cNvSpPr>
          <p:nvPr>
            <p:ph type="body" sz="quarter" idx="32" hasCustomPrompt="1"/>
          </p:nvPr>
        </p:nvSpPr>
        <p:spPr>
          <a:xfrm>
            <a:off x="8003838" y="4789582"/>
            <a:ext cx="2272437" cy="1299600"/>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CA" dirty="0"/>
              <a:t>Job title</a:t>
            </a:r>
          </a:p>
          <a:p>
            <a:pPr lvl="0"/>
            <a:r>
              <a:rPr lang="en-CA" dirty="0"/>
              <a:t>Division</a:t>
            </a:r>
          </a:p>
          <a:p>
            <a:pPr lvl="0"/>
            <a:r>
              <a:rPr lang="en-CA" dirty="0"/>
              <a:t>Office</a:t>
            </a:r>
          </a:p>
        </p:txBody>
      </p:sp>
    </p:spTree>
    <p:extLst>
      <p:ext uri="{BB962C8B-B14F-4D97-AF65-F5344CB8AC3E}">
        <p14:creationId xmlns:p14="http://schemas.microsoft.com/office/powerpoint/2010/main" val="30011263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 4">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pPr/>
              <a:t>‹#›</a:t>
            </a:fld>
            <a:endParaRPr lang="en-CA" dirty="0"/>
          </a:p>
        </p:txBody>
      </p:sp>
      <p:sp>
        <p:nvSpPr>
          <p:cNvPr id="6" name="Espace réservé pour une image  5">
            <a:extLst>
              <a:ext uri="{FF2B5EF4-FFF2-40B4-BE49-F238E27FC236}">
                <a16:creationId xmlns:a16="http://schemas.microsoft.com/office/drawing/2014/main" id="{ADB2690B-AF61-1A44-8C12-7A7917153821}"/>
              </a:ext>
            </a:extLst>
          </p:cNvPr>
          <p:cNvSpPr>
            <a:spLocks noGrp="1"/>
          </p:cNvSpPr>
          <p:nvPr>
            <p:ph type="pic" sz="quarter" idx="12" hasCustomPrompt="1"/>
          </p:nvPr>
        </p:nvSpPr>
        <p:spPr>
          <a:xfrm>
            <a:off x="1918687" y="1971117"/>
            <a:ext cx="1512888" cy="1512000"/>
          </a:xfrm>
          <a:prstGeom prst="rect">
            <a:avLst/>
          </a:prstGeom>
        </p:spPr>
        <p:txBody>
          <a:bodyPr>
            <a:noAutofit/>
          </a:bodyPr>
          <a:lstStyle>
            <a:lvl1pPr marL="0" indent="0">
              <a:buNone/>
              <a:defRPr sz="1400"/>
            </a:lvl1pPr>
          </a:lstStyle>
          <a:p>
            <a:r>
              <a:rPr lang="fr-CA" dirty="0"/>
              <a:t>Cliquez sur l'icône pour ajouter une image</a:t>
            </a:r>
            <a:endParaRPr lang="fr-FR" dirty="0"/>
          </a:p>
        </p:txBody>
      </p:sp>
      <p:sp>
        <p:nvSpPr>
          <p:cNvPr id="11" name="Espace réservé pour une image  5">
            <a:extLst>
              <a:ext uri="{FF2B5EF4-FFF2-40B4-BE49-F238E27FC236}">
                <a16:creationId xmlns:a16="http://schemas.microsoft.com/office/drawing/2014/main" id="{6648063D-6682-1248-A670-ACA6889C1AF0}"/>
              </a:ext>
            </a:extLst>
          </p:cNvPr>
          <p:cNvSpPr>
            <a:spLocks noGrp="1"/>
          </p:cNvSpPr>
          <p:nvPr>
            <p:ph type="pic" sz="quarter" idx="13" hasCustomPrompt="1"/>
          </p:nvPr>
        </p:nvSpPr>
        <p:spPr>
          <a:xfrm>
            <a:off x="4217192" y="1971117"/>
            <a:ext cx="1512888" cy="1519200"/>
          </a:xfrm>
          <a:prstGeom prst="rect">
            <a:avLst/>
          </a:prstGeom>
        </p:spPr>
        <p:txBody>
          <a:bodyPr>
            <a:noAutofit/>
          </a:bodyPr>
          <a:lstStyle>
            <a:lvl1pPr marL="0" indent="0">
              <a:buNone/>
              <a:defRPr sz="1400"/>
            </a:lvl1pPr>
          </a:lstStyle>
          <a:p>
            <a:r>
              <a:rPr lang="fr-CA"/>
              <a:t>Cliquez sur l'icône pour ajouter une image</a:t>
            </a:r>
            <a:endParaRPr lang="fr-FR" dirty="0"/>
          </a:p>
        </p:txBody>
      </p:sp>
      <p:sp>
        <p:nvSpPr>
          <p:cNvPr id="12" name="Espace réservé pour une image  5">
            <a:extLst>
              <a:ext uri="{FF2B5EF4-FFF2-40B4-BE49-F238E27FC236}">
                <a16:creationId xmlns:a16="http://schemas.microsoft.com/office/drawing/2014/main" id="{A792B46A-6C96-6840-832B-E20CE039D872}"/>
              </a:ext>
            </a:extLst>
          </p:cNvPr>
          <p:cNvSpPr>
            <a:spLocks noGrp="1"/>
          </p:cNvSpPr>
          <p:nvPr>
            <p:ph type="pic" sz="quarter" idx="14" hasCustomPrompt="1"/>
          </p:nvPr>
        </p:nvSpPr>
        <p:spPr>
          <a:xfrm>
            <a:off x="8760812" y="1971117"/>
            <a:ext cx="1512888" cy="1519200"/>
          </a:xfrm>
          <a:prstGeom prst="rect">
            <a:avLst/>
          </a:prstGeom>
        </p:spPr>
        <p:txBody>
          <a:bodyPr>
            <a:noAutofit/>
          </a:bodyPr>
          <a:lstStyle>
            <a:lvl1pPr marL="0" indent="0">
              <a:buNone/>
              <a:defRPr sz="1400"/>
            </a:lvl1pPr>
          </a:lstStyle>
          <a:p>
            <a:r>
              <a:rPr lang="fr-CA"/>
              <a:t>Cliquez sur l'icône pour ajouter une image</a:t>
            </a:r>
            <a:endParaRPr lang="fr-FR" dirty="0"/>
          </a:p>
        </p:txBody>
      </p:sp>
      <p:sp>
        <p:nvSpPr>
          <p:cNvPr id="13" name="Espace réservé pour une image  5">
            <a:extLst>
              <a:ext uri="{FF2B5EF4-FFF2-40B4-BE49-F238E27FC236}">
                <a16:creationId xmlns:a16="http://schemas.microsoft.com/office/drawing/2014/main" id="{B85760F7-AAF7-BC45-9E56-D0AD952799BD}"/>
              </a:ext>
            </a:extLst>
          </p:cNvPr>
          <p:cNvSpPr>
            <a:spLocks noGrp="1"/>
          </p:cNvSpPr>
          <p:nvPr>
            <p:ph type="pic" sz="quarter" idx="15" hasCustomPrompt="1"/>
          </p:nvPr>
        </p:nvSpPr>
        <p:spPr>
          <a:xfrm>
            <a:off x="6492275" y="1971117"/>
            <a:ext cx="1512888" cy="1519200"/>
          </a:xfrm>
          <a:prstGeom prst="rect">
            <a:avLst/>
          </a:prstGeom>
        </p:spPr>
        <p:txBody>
          <a:bodyPr>
            <a:noAutofit/>
          </a:bodyPr>
          <a:lstStyle>
            <a:lvl1pPr marL="0" indent="0">
              <a:buNone/>
              <a:defRPr sz="1400"/>
            </a:lvl1pPr>
          </a:lstStyle>
          <a:p>
            <a:r>
              <a:rPr lang="fr-CA"/>
              <a:t>Cliquez sur l'icône pour ajouter une image</a:t>
            </a:r>
            <a:endParaRPr lang="fr-FR" dirty="0"/>
          </a:p>
        </p:txBody>
      </p:sp>
      <p:sp>
        <p:nvSpPr>
          <p:cNvPr id="18" name="Espace réservé du texte 5">
            <a:extLst>
              <a:ext uri="{FF2B5EF4-FFF2-40B4-BE49-F238E27FC236}">
                <a16:creationId xmlns:a16="http://schemas.microsoft.com/office/drawing/2014/main" id="{9F6E5A65-4FB3-D947-9C8C-AB5C4577AEC4}"/>
              </a:ext>
            </a:extLst>
          </p:cNvPr>
          <p:cNvSpPr>
            <a:spLocks noGrp="1"/>
          </p:cNvSpPr>
          <p:nvPr>
            <p:ph type="body" sz="quarter" idx="27" hasCustomPrompt="1"/>
          </p:nvPr>
        </p:nvSpPr>
        <p:spPr>
          <a:xfrm>
            <a:off x="1913090" y="3647746"/>
            <a:ext cx="1519200" cy="444201"/>
          </a:xfrm>
          <a:prstGeom prst="rect">
            <a:avLst/>
          </a:prstGeom>
        </p:spPr>
        <p:txBody>
          <a:bodyPr lIns="0" tIns="0" rIns="0" bIns="0" anchor="ctr">
            <a:noAutofit/>
          </a:bodyPr>
          <a:lstStyle>
            <a:lvl1pPr marL="0" indent="0" algn="ctr">
              <a:spcBef>
                <a:spcPts val="0"/>
              </a:spcBef>
              <a:buNone/>
              <a:defRPr sz="1600" b="1">
                <a:solidFill>
                  <a:schemeClr val="tx1"/>
                </a:solidFill>
              </a:defRPr>
            </a:lvl1pPr>
            <a:lvl4pPr marL="1371600" indent="0">
              <a:buNone/>
              <a:defRPr/>
            </a:lvl4pPr>
          </a:lstStyle>
          <a:p>
            <a:pPr lvl="0"/>
            <a:r>
              <a:rPr lang="en-CA" dirty="0"/>
              <a:t>Name</a:t>
            </a:r>
          </a:p>
        </p:txBody>
      </p:sp>
      <p:sp>
        <p:nvSpPr>
          <p:cNvPr id="20" name="Espace réservé du texte 5">
            <a:extLst>
              <a:ext uri="{FF2B5EF4-FFF2-40B4-BE49-F238E27FC236}">
                <a16:creationId xmlns:a16="http://schemas.microsoft.com/office/drawing/2014/main" id="{8F6BBFEE-AEF3-9141-A362-28E277375114}"/>
              </a:ext>
            </a:extLst>
          </p:cNvPr>
          <p:cNvSpPr>
            <a:spLocks noGrp="1"/>
          </p:cNvSpPr>
          <p:nvPr>
            <p:ph type="body" sz="quarter" idx="28" hasCustomPrompt="1"/>
          </p:nvPr>
        </p:nvSpPr>
        <p:spPr>
          <a:xfrm>
            <a:off x="1913090" y="4208678"/>
            <a:ext cx="1519200" cy="929827"/>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CA" dirty="0"/>
              <a:t>Job title</a:t>
            </a:r>
          </a:p>
          <a:p>
            <a:pPr lvl="0"/>
            <a:r>
              <a:rPr lang="en-CA" dirty="0"/>
              <a:t>Division</a:t>
            </a:r>
          </a:p>
          <a:p>
            <a:pPr lvl="0"/>
            <a:r>
              <a:rPr lang="en-CA" dirty="0"/>
              <a:t>Office</a:t>
            </a:r>
          </a:p>
        </p:txBody>
      </p:sp>
      <p:sp>
        <p:nvSpPr>
          <p:cNvPr id="21" name="Espace réservé du texte 5">
            <a:extLst>
              <a:ext uri="{FF2B5EF4-FFF2-40B4-BE49-F238E27FC236}">
                <a16:creationId xmlns:a16="http://schemas.microsoft.com/office/drawing/2014/main" id="{D0A2E1FE-F04D-E54E-BE60-45260ED35785}"/>
              </a:ext>
            </a:extLst>
          </p:cNvPr>
          <p:cNvSpPr>
            <a:spLocks noGrp="1"/>
          </p:cNvSpPr>
          <p:nvPr>
            <p:ph type="body" sz="quarter" idx="29" hasCustomPrompt="1"/>
          </p:nvPr>
        </p:nvSpPr>
        <p:spPr>
          <a:xfrm>
            <a:off x="4209600" y="3642491"/>
            <a:ext cx="1519200" cy="444201"/>
          </a:xfrm>
          <a:prstGeom prst="rect">
            <a:avLst/>
          </a:prstGeom>
        </p:spPr>
        <p:txBody>
          <a:bodyPr lIns="0" tIns="0" rIns="0" bIns="0" anchor="ctr">
            <a:noAutofit/>
          </a:bodyPr>
          <a:lstStyle>
            <a:lvl1pPr marL="0" indent="0" algn="ctr">
              <a:spcBef>
                <a:spcPts val="0"/>
              </a:spcBef>
              <a:buNone/>
              <a:defRPr sz="1600" b="1">
                <a:solidFill>
                  <a:schemeClr val="tx1"/>
                </a:solidFill>
              </a:defRPr>
            </a:lvl1pPr>
            <a:lvl4pPr marL="1371600" indent="0">
              <a:buNone/>
              <a:defRPr/>
            </a:lvl4pPr>
          </a:lstStyle>
          <a:p>
            <a:pPr lvl="0"/>
            <a:r>
              <a:rPr lang="en-CA" dirty="0"/>
              <a:t>Name</a:t>
            </a:r>
          </a:p>
        </p:txBody>
      </p:sp>
      <p:sp>
        <p:nvSpPr>
          <p:cNvPr id="22" name="Espace réservé du texte 5">
            <a:extLst>
              <a:ext uri="{FF2B5EF4-FFF2-40B4-BE49-F238E27FC236}">
                <a16:creationId xmlns:a16="http://schemas.microsoft.com/office/drawing/2014/main" id="{E0587BEC-02AD-8D44-A4A6-C9F181EBC0BD}"/>
              </a:ext>
            </a:extLst>
          </p:cNvPr>
          <p:cNvSpPr>
            <a:spLocks noGrp="1"/>
          </p:cNvSpPr>
          <p:nvPr>
            <p:ph type="body" sz="quarter" idx="30" hasCustomPrompt="1"/>
          </p:nvPr>
        </p:nvSpPr>
        <p:spPr>
          <a:xfrm>
            <a:off x="4209600" y="4203423"/>
            <a:ext cx="1519200" cy="929827"/>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CA" dirty="0"/>
              <a:t>Job title</a:t>
            </a:r>
          </a:p>
          <a:p>
            <a:pPr lvl="0"/>
            <a:r>
              <a:rPr lang="en-CA" dirty="0"/>
              <a:t>Division</a:t>
            </a:r>
          </a:p>
          <a:p>
            <a:pPr lvl="0"/>
            <a:r>
              <a:rPr lang="en-CA" dirty="0"/>
              <a:t>Office</a:t>
            </a:r>
          </a:p>
        </p:txBody>
      </p:sp>
      <p:sp>
        <p:nvSpPr>
          <p:cNvPr id="23" name="Espace réservé du texte 5">
            <a:extLst>
              <a:ext uri="{FF2B5EF4-FFF2-40B4-BE49-F238E27FC236}">
                <a16:creationId xmlns:a16="http://schemas.microsoft.com/office/drawing/2014/main" id="{E33CFF3B-954E-2944-8A83-B3BA6CF1032B}"/>
              </a:ext>
            </a:extLst>
          </p:cNvPr>
          <p:cNvSpPr>
            <a:spLocks noGrp="1"/>
          </p:cNvSpPr>
          <p:nvPr>
            <p:ph type="body" sz="quarter" idx="31" hasCustomPrompt="1"/>
          </p:nvPr>
        </p:nvSpPr>
        <p:spPr>
          <a:xfrm>
            <a:off x="6490345" y="3653001"/>
            <a:ext cx="1519200" cy="444201"/>
          </a:xfrm>
          <a:prstGeom prst="rect">
            <a:avLst/>
          </a:prstGeom>
        </p:spPr>
        <p:txBody>
          <a:bodyPr lIns="0" tIns="0" rIns="0" bIns="0" anchor="ctr">
            <a:noAutofit/>
          </a:bodyPr>
          <a:lstStyle>
            <a:lvl1pPr marL="0" indent="0" algn="ctr">
              <a:spcBef>
                <a:spcPts val="0"/>
              </a:spcBef>
              <a:buNone/>
              <a:defRPr sz="1600" b="1">
                <a:solidFill>
                  <a:schemeClr val="tx1"/>
                </a:solidFill>
              </a:defRPr>
            </a:lvl1pPr>
            <a:lvl4pPr marL="1371600" indent="0">
              <a:buNone/>
              <a:defRPr/>
            </a:lvl4pPr>
          </a:lstStyle>
          <a:p>
            <a:pPr lvl="0"/>
            <a:r>
              <a:rPr lang="en-CA" dirty="0"/>
              <a:t>Name</a:t>
            </a:r>
          </a:p>
        </p:txBody>
      </p:sp>
      <p:sp>
        <p:nvSpPr>
          <p:cNvPr id="24" name="Espace réservé du texte 5">
            <a:extLst>
              <a:ext uri="{FF2B5EF4-FFF2-40B4-BE49-F238E27FC236}">
                <a16:creationId xmlns:a16="http://schemas.microsoft.com/office/drawing/2014/main" id="{E4B824FD-1DF5-E644-BD81-36BA01403EC1}"/>
              </a:ext>
            </a:extLst>
          </p:cNvPr>
          <p:cNvSpPr>
            <a:spLocks noGrp="1"/>
          </p:cNvSpPr>
          <p:nvPr>
            <p:ph type="body" sz="quarter" idx="32" hasCustomPrompt="1"/>
          </p:nvPr>
        </p:nvSpPr>
        <p:spPr>
          <a:xfrm>
            <a:off x="6490345" y="4213933"/>
            <a:ext cx="1519200" cy="929827"/>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CA" dirty="0"/>
              <a:t>Job title</a:t>
            </a:r>
          </a:p>
          <a:p>
            <a:pPr lvl="0"/>
            <a:r>
              <a:rPr lang="en-CA" dirty="0"/>
              <a:t>Division</a:t>
            </a:r>
          </a:p>
          <a:p>
            <a:pPr lvl="0"/>
            <a:r>
              <a:rPr lang="en-CA" dirty="0"/>
              <a:t>Office</a:t>
            </a:r>
          </a:p>
        </p:txBody>
      </p:sp>
      <p:sp>
        <p:nvSpPr>
          <p:cNvPr id="25" name="Espace réservé du texte 5">
            <a:extLst>
              <a:ext uri="{FF2B5EF4-FFF2-40B4-BE49-F238E27FC236}">
                <a16:creationId xmlns:a16="http://schemas.microsoft.com/office/drawing/2014/main" id="{D9072BA4-9DAB-3F4E-BBD2-73CBD1EF7572}"/>
              </a:ext>
            </a:extLst>
          </p:cNvPr>
          <p:cNvSpPr>
            <a:spLocks noGrp="1"/>
          </p:cNvSpPr>
          <p:nvPr>
            <p:ph type="body" sz="quarter" idx="33" hasCustomPrompt="1"/>
          </p:nvPr>
        </p:nvSpPr>
        <p:spPr>
          <a:xfrm>
            <a:off x="8760580" y="3642491"/>
            <a:ext cx="1519200" cy="444201"/>
          </a:xfrm>
          <a:prstGeom prst="rect">
            <a:avLst/>
          </a:prstGeom>
        </p:spPr>
        <p:txBody>
          <a:bodyPr lIns="0" tIns="0" rIns="0" bIns="0" anchor="ctr">
            <a:noAutofit/>
          </a:bodyPr>
          <a:lstStyle>
            <a:lvl1pPr marL="0" indent="0" algn="ctr">
              <a:spcBef>
                <a:spcPts val="0"/>
              </a:spcBef>
              <a:buNone/>
              <a:defRPr sz="1600" b="1">
                <a:solidFill>
                  <a:schemeClr val="tx1"/>
                </a:solidFill>
              </a:defRPr>
            </a:lvl1pPr>
            <a:lvl4pPr marL="1371600" indent="0">
              <a:buNone/>
              <a:defRPr/>
            </a:lvl4pPr>
          </a:lstStyle>
          <a:p>
            <a:pPr lvl="0"/>
            <a:r>
              <a:rPr lang="en-CA" dirty="0"/>
              <a:t>Name</a:t>
            </a:r>
          </a:p>
        </p:txBody>
      </p:sp>
      <p:sp>
        <p:nvSpPr>
          <p:cNvPr id="26" name="Espace réservé du texte 5">
            <a:extLst>
              <a:ext uri="{FF2B5EF4-FFF2-40B4-BE49-F238E27FC236}">
                <a16:creationId xmlns:a16="http://schemas.microsoft.com/office/drawing/2014/main" id="{A149E7E1-2EE8-5B41-AAE5-E706695AEE59}"/>
              </a:ext>
            </a:extLst>
          </p:cNvPr>
          <p:cNvSpPr>
            <a:spLocks noGrp="1"/>
          </p:cNvSpPr>
          <p:nvPr>
            <p:ph type="body" sz="quarter" idx="34" hasCustomPrompt="1"/>
          </p:nvPr>
        </p:nvSpPr>
        <p:spPr>
          <a:xfrm>
            <a:off x="8760580" y="4203423"/>
            <a:ext cx="1519200" cy="929827"/>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CA" dirty="0"/>
              <a:t>Job title</a:t>
            </a:r>
          </a:p>
          <a:p>
            <a:pPr lvl="0"/>
            <a:r>
              <a:rPr lang="en-CA" dirty="0"/>
              <a:t>Division</a:t>
            </a:r>
          </a:p>
          <a:p>
            <a:pPr lvl="0"/>
            <a:r>
              <a:rPr lang="en-CA" dirty="0"/>
              <a:t>Office</a:t>
            </a:r>
          </a:p>
        </p:txBody>
      </p:sp>
      <p:sp>
        <p:nvSpPr>
          <p:cNvPr id="16" name="Titre 1">
            <a:extLst>
              <a:ext uri="{FF2B5EF4-FFF2-40B4-BE49-F238E27FC236}">
                <a16:creationId xmlns:a16="http://schemas.microsoft.com/office/drawing/2014/main" id="{3CDA66FE-4D5A-4E48-BDC4-6C987A8FA04A}"/>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dirty="0"/>
              <a:t>Team</a:t>
            </a:r>
          </a:p>
        </p:txBody>
      </p:sp>
      <p:sp>
        <p:nvSpPr>
          <p:cNvPr id="9" name="ZoneTexte 8">
            <a:extLst>
              <a:ext uri="{FF2B5EF4-FFF2-40B4-BE49-F238E27FC236}">
                <a16:creationId xmlns:a16="http://schemas.microsoft.com/office/drawing/2014/main" id="{2D4ED3D8-F040-B14A-A05D-37277FBF0FE1}"/>
              </a:ext>
            </a:extLst>
          </p:cNvPr>
          <p:cNvSpPr txBox="1"/>
          <p:nvPr userDrawn="1"/>
        </p:nvSpPr>
        <p:spPr>
          <a:xfrm>
            <a:off x="1544595" y="1800404"/>
            <a:ext cx="0" cy="0"/>
          </a:xfrm>
          <a:prstGeom prst="rect">
            <a:avLst/>
          </a:prstGeom>
        </p:spPr>
        <p:txBody>
          <a:bodyPr vert="horz" wrap="none" lIns="0" tIns="0" rIns="0" bIns="0" rtlCol="0" anchor="t" anchorCtr="0">
            <a:noAutofit/>
          </a:bodyPr>
          <a:lstStyle/>
          <a:p>
            <a:pPr algn="l"/>
            <a:endParaRPr lang="en-CA" dirty="0"/>
          </a:p>
        </p:txBody>
      </p:sp>
    </p:spTree>
    <p:extLst>
      <p:ext uri="{BB962C8B-B14F-4D97-AF65-F5344CB8AC3E}">
        <p14:creationId xmlns:p14="http://schemas.microsoft.com/office/powerpoint/2010/main" val="2578610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page 2">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9146FB1F-1288-0940-9045-C8D45B183C4E}"/>
              </a:ext>
            </a:extLst>
          </p:cNvPr>
          <p:cNvSpPr>
            <a:spLocks noGrp="1"/>
          </p:cNvSpPr>
          <p:nvPr>
            <p:ph type="body" sz="quarter" idx="10" hasCustomPrompt="1"/>
          </p:nvPr>
        </p:nvSpPr>
        <p:spPr>
          <a:xfrm>
            <a:off x="737755" y="664970"/>
            <a:ext cx="4668116" cy="2910872"/>
          </a:xfrm>
          <a:prstGeom prst="rect">
            <a:avLst/>
          </a:prstGeom>
        </p:spPr>
        <p:txBody>
          <a:bodyPr lIns="0" tIns="0" rIns="0" bIns="0"/>
          <a:lstStyle>
            <a:lvl1pPr marL="0" marR="0" indent="0" algn="l" defTabSz="914400" rtl="0" eaLnBrk="1" fontAlgn="auto" latinLnBrk="0" hangingPunct="1">
              <a:lnSpc>
                <a:spcPts val="7000"/>
              </a:lnSpc>
              <a:spcBef>
                <a:spcPct val="20000"/>
              </a:spcBef>
              <a:spcAft>
                <a:spcPts val="0"/>
              </a:spcAft>
              <a:buClrTx/>
              <a:buSzTx/>
              <a:buFont typeface="Arial" pitchFamily="34" charset="0"/>
              <a:buNone/>
              <a:tabLst/>
              <a:defRPr sz="6500"/>
            </a:lvl1pPr>
          </a:lstStyle>
          <a:p>
            <a:pPr lvl="0"/>
            <a:r>
              <a:rPr lang="en-CA" dirty="0"/>
              <a:t>Presentation title</a:t>
            </a:r>
          </a:p>
        </p:txBody>
      </p:sp>
      <p:sp>
        <p:nvSpPr>
          <p:cNvPr id="10" name="Espace réservé pour une image  38">
            <a:extLst>
              <a:ext uri="{FF2B5EF4-FFF2-40B4-BE49-F238E27FC236}">
                <a16:creationId xmlns:a16="http://schemas.microsoft.com/office/drawing/2014/main" id="{93E6E8FB-38EB-F348-9324-91167B59084B}"/>
              </a:ext>
            </a:extLst>
          </p:cNvPr>
          <p:cNvSpPr>
            <a:spLocks noGrp="1" noChangeAspect="1"/>
          </p:cNvSpPr>
          <p:nvPr>
            <p:ph type="pic" sz="quarter" idx="13" hasCustomPrompt="1"/>
          </p:nvPr>
        </p:nvSpPr>
        <p:spPr>
          <a:xfrm>
            <a:off x="6131333" y="3132961"/>
            <a:ext cx="2962799" cy="2962800"/>
          </a:xfrm>
          <a:custGeom>
            <a:avLst/>
            <a:gdLst>
              <a:gd name="connsiteX0" fmla="*/ 0 w 6003155"/>
              <a:gd name="connsiteY0" fmla="*/ 0 h 6003156"/>
              <a:gd name="connsiteX1" fmla="*/ 6003155 w 6003155"/>
              <a:gd name="connsiteY1" fmla="*/ 0 h 6003156"/>
              <a:gd name="connsiteX2" fmla="*/ 6003155 w 6003155"/>
              <a:gd name="connsiteY2" fmla="*/ 1 h 6003156"/>
              <a:gd name="connsiteX3" fmla="*/ 6003155 w 6003155"/>
              <a:gd name="connsiteY3" fmla="*/ 2404742 h 6003156"/>
              <a:gd name="connsiteX4" fmla="*/ 6003155 w 6003155"/>
              <a:gd name="connsiteY4" fmla="*/ 6003156 h 6003156"/>
              <a:gd name="connsiteX5" fmla="*/ 3598413 w 6003155"/>
              <a:gd name="connsiteY5" fmla="*/ 6003156 h 6003156"/>
              <a:gd name="connsiteX6" fmla="*/ 3598413 w 6003155"/>
              <a:gd name="connsiteY6" fmla="*/ 2404742 h 6003156"/>
              <a:gd name="connsiteX7" fmla="*/ 0 w 6003155"/>
              <a:gd name="connsiteY7" fmla="*/ 2404742 h 600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155" h="6003156">
                <a:moveTo>
                  <a:pt x="0" y="0"/>
                </a:moveTo>
                <a:lnTo>
                  <a:pt x="6003155" y="0"/>
                </a:lnTo>
                <a:lnTo>
                  <a:pt x="6003155" y="1"/>
                </a:lnTo>
                <a:lnTo>
                  <a:pt x="6003155" y="2404742"/>
                </a:lnTo>
                <a:lnTo>
                  <a:pt x="6003155" y="6003156"/>
                </a:lnTo>
                <a:lnTo>
                  <a:pt x="3598413" y="6003156"/>
                </a:lnTo>
                <a:lnTo>
                  <a:pt x="3598413" y="2404742"/>
                </a:lnTo>
                <a:lnTo>
                  <a:pt x="0" y="2404742"/>
                </a:lnTo>
                <a:close/>
              </a:path>
            </a:pathLst>
          </a:custGeom>
        </p:spPr>
        <p:txBody>
          <a:bodyPr wrap="square">
            <a:noAutofit/>
          </a:bodyPr>
          <a:lstStyle>
            <a:lvl1pPr marL="0" indent="0">
              <a:buNone/>
              <a:defRPr sz="1600"/>
            </a:lvl1pPr>
          </a:lstStyle>
          <a:p>
            <a:r>
              <a:rPr lang="en-CA" sz="1800" dirty="0">
                <a:cs typeface="Arial" pitchFamily="34" charset="0"/>
              </a:rPr>
              <a:t>Click on the Image icon to change with a new picture located on your computer</a:t>
            </a:r>
            <a:endParaRPr lang="fr-FR" dirty="0"/>
          </a:p>
        </p:txBody>
      </p:sp>
      <p:sp>
        <p:nvSpPr>
          <p:cNvPr id="12" name="Forme libre 11">
            <a:extLst>
              <a:ext uri="{FF2B5EF4-FFF2-40B4-BE49-F238E27FC236}">
                <a16:creationId xmlns:a16="http://schemas.microsoft.com/office/drawing/2014/main" id="{72DB6753-140C-ED4A-B5F6-9C4C5C30CE9D}"/>
              </a:ext>
            </a:extLst>
          </p:cNvPr>
          <p:cNvSpPr>
            <a:spLocks noChangeAspect="1"/>
          </p:cNvSpPr>
          <p:nvPr userDrawn="1"/>
        </p:nvSpPr>
        <p:spPr bwMode="gray">
          <a:xfrm rot="16200000">
            <a:off x="7301938" y="1954729"/>
            <a:ext cx="2964277" cy="2962800"/>
          </a:xfrm>
          <a:custGeom>
            <a:avLst/>
            <a:gdLst>
              <a:gd name="connsiteX0" fmla="*/ 0 w 3168353"/>
              <a:gd name="connsiteY0" fmla="*/ 3168352 h 3168352"/>
              <a:gd name="connsiteX1" fmla="*/ 0 w 3168353"/>
              <a:gd name="connsiteY1" fmla="*/ 1902429 h 3168352"/>
              <a:gd name="connsiteX2" fmla="*/ 1902430 w 3168353"/>
              <a:gd name="connsiteY2" fmla="*/ 1902429 h 3168352"/>
              <a:gd name="connsiteX3" fmla="*/ 1902430 w 3168353"/>
              <a:gd name="connsiteY3" fmla="*/ 0 h 3168352"/>
              <a:gd name="connsiteX4" fmla="*/ 3168353 w 3168353"/>
              <a:gd name="connsiteY4" fmla="*/ 0 h 3168352"/>
              <a:gd name="connsiteX5" fmla="*/ 3168353 w 3168353"/>
              <a:gd name="connsiteY5" fmla="*/ 3168352 h 3168352"/>
              <a:gd name="connsiteX6" fmla="*/ 1902430 w 3168353"/>
              <a:gd name="connsiteY6" fmla="*/ 3168352 h 3168352"/>
              <a:gd name="connsiteX7" fmla="*/ 1902430 w 3168353"/>
              <a:gd name="connsiteY7" fmla="*/ 3168352 h 316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8353" h="3168352">
                <a:moveTo>
                  <a:pt x="0" y="3168352"/>
                </a:moveTo>
                <a:lnTo>
                  <a:pt x="0" y="1902429"/>
                </a:lnTo>
                <a:lnTo>
                  <a:pt x="1902430" y="1902429"/>
                </a:lnTo>
                <a:lnTo>
                  <a:pt x="1902430" y="0"/>
                </a:lnTo>
                <a:lnTo>
                  <a:pt x="3168353" y="0"/>
                </a:lnTo>
                <a:lnTo>
                  <a:pt x="3168353" y="3168352"/>
                </a:lnTo>
                <a:lnTo>
                  <a:pt x="1902430" y="3168352"/>
                </a:lnTo>
                <a:lnTo>
                  <a:pt x="1902430" y="3168352"/>
                </a:lnTo>
                <a:close/>
              </a:path>
            </a:pathLst>
          </a:custGeom>
          <a:gradFill>
            <a:gsLst>
              <a:gs pos="100000">
                <a:srgbClr val="991F3D"/>
              </a:gs>
              <a:gs pos="66000">
                <a:srgbClr val="E31937"/>
              </a:gs>
              <a:gs pos="33000">
                <a:srgbClr val="FF6A00"/>
              </a:gs>
              <a:gs pos="0">
                <a:srgbClr val="FFCDD2"/>
              </a:gs>
            </a:gsLst>
            <a:lin ang="10800000" scaled="0"/>
          </a:gradFill>
          <a:ln w="9525" algn="ctr">
            <a:noFill/>
            <a:miter lim="800000"/>
            <a:headEnd/>
            <a:tailEnd/>
          </a:ln>
          <a:effectLst/>
        </p:spPr>
        <p:txBody>
          <a:bodyPr lIns="63500" tIns="0" rIns="64800" bIns="0" rtlCol="0" anchor="ctr"/>
          <a:lstStyle/>
          <a:p>
            <a:pPr lvl="0" algn="ctr">
              <a:spcBef>
                <a:spcPct val="0"/>
              </a:spcBef>
              <a:buClrTx/>
              <a:buSzPct val="90000"/>
            </a:pPr>
            <a:endParaRPr lang="en-CA" sz="1600" b="1" dirty="0">
              <a:solidFill>
                <a:schemeClr val="bg1"/>
              </a:solidFill>
              <a:cs typeface="Arial" pitchFamily="34" charset="0"/>
            </a:endParaRPr>
          </a:p>
        </p:txBody>
      </p:sp>
      <p:sp>
        <p:nvSpPr>
          <p:cNvPr id="13" name="Espace réservé pour une image  8">
            <a:extLst>
              <a:ext uri="{FF2B5EF4-FFF2-40B4-BE49-F238E27FC236}">
                <a16:creationId xmlns:a16="http://schemas.microsoft.com/office/drawing/2014/main" id="{EC4DEB7D-1882-4842-9C6C-6FF0D1D64DA3}"/>
              </a:ext>
            </a:extLst>
          </p:cNvPr>
          <p:cNvSpPr>
            <a:spLocks noGrp="1" noChangeAspect="1"/>
          </p:cNvSpPr>
          <p:nvPr>
            <p:ph type="pic" sz="quarter" idx="11" hasCustomPrompt="1"/>
          </p:nvPr>
        </p:nvSpPr>
        <p:spPr>
          <a:xfrm>
            <a:off x="8479443" y="765175"/>
            <a:ext cx="2962799" cy="2962800"/>
          </a:xfrm>
          <a:custGeom>
            <a:avLst/>
            <a:gdLst>
              <a:gd name="connsiteX0" fmla="*/ 0 w 6003155"/>
              <a:gd name="connsiteY0" fmla="*/ 0 h 6003156"/>
              <a:gd name="connsiteX1" fmla="*/ 6003155 w 6003155"/>
              <a:gd name="connsiteY1" fmla="*/ 0 h 6003156"/>
              <a:gd name="connsiteX2" fmla="*/ 6003155 w 6003155"/>
              <a:gd name="connsiteY2" fmla="*/ 1 h 6003156"/>
              <a:gd name="connsiteX3" fmla="*/ 6003155 w 6003155"/>
              <a:gd name="connsiteY3" fmla="*/ 2404742 h 6003156"/>
              <a:gd name="connsiteX4" fmla="*/ 6003155 w 6003155"/>
              <a:gd name="connsiteY4" fmla="*/ 6003156 h 6003156"/>
              <a:gd name="connsiteX5" fmla="*/ 3598413 w 6003155"/>
              <a:gd name="connsiteY5" fmla="*/ 6003156 h 6003156"/>
              <a:gd name="connsiteX6" fmla="*/ 3598413 w 6003155"/>
              <a:gd name="connsiteY6" fmla="*/ 2404742 h 6003156"/>
              <a:gd name="connsiteX7" fmla="*/ 0 w 6003155"/>
              <a:gd name="connsiteY7" fmla="*/ 2404742 h 600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155" h="6003156">
                <a:moveTo>
                  <a:pt x="0" y="0"/>
                </a:moveTo>
                <a:lnTo>
                  <a:pt x="6003155" y="0"/>
                </a:lnTo>
                <a:lnTo>
                  <a:pt x="6003155" y="1"/>
                </a:lnTo>
                <a:lnTo>
                  <a:pt x="6003155" y="2404742"/>
                </a:lnTo>
                <a:lnTo>
                  <a:pt x="6003155" y="6003156"/>
                </a:lnTo>
                <a:lnTo>
                  <a:pt x="3598413" y="6003156"/>
                </a:lnTo>
                <a:lnTo>
                  <a:pt x="3598413" y="2404742"/>
                </a:lnTo>
                <a:lnTo>
                  <a:pt x="0" y="2404742"/>
                </a:lnTo>
                <a:close/>
              </a:path>
            </a:pathLst>
          </a:custGeom>
        </p:spPr>
        <p:txBody>
          <a:bodyPr wrap="square">
            <a:noAutofit/>
          </a:bodyPr>
          <a:lstStyle>
            <a:lvl1pPr marL="0" indent="0">
              <a:buNone/>
              <a:defRPr sz="1600"/>
            </a:lvl1pPr>
          </a:lstStyle>
          <a:p>
            <a:r>
              <a:rPr lang="en-CA" sz="1800" dirty="0">
                <a:cs typeface="Arial" pitchFamily="34" charset="0"/>
              </a:rPr>
              <a:t>Click on the Image icon to change with a new picture located on your computer</a:t>
            </a:r>
            <a:endParaRPr lang="fr-FR" dirty="0"/>
          </a:p>
        </p:txBody>
      </p:sp>
      <p:sp>
        <p:nvSpPr>
          <p:cNvPr id="11" name="Espace réservé du texte 7">
            <a:extLst>
              <a:ext uri="{FF2B5EF4-FFF2-40B4-BE49-F238E27FC236}">
                <a16:creationId xmlns:a16="http://schemas.microsoft.com/office/drawing/2014/main" id="{59740C84-9651-F84B-9FB4-2DFFBDE3B3A1}"/>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200" b="0"/>
            </a:lvl1pPr>
          </a:lstStyle>
          <a:p>
            <a:pPr lvl="0"/>
            <a:r>
              <a:rPr lang="en-CA" dirty="0"/>
              <a:t>Name, role</a:t>
            </a:r>
            <a:br>
              <a:rPr lang="en-CA" dirty="0"/>
            </a:br>
            <a:r>
              <a:rPr lang="en-CA" dirty="0"/>
              <a:t>Date</a:t>
            </a:r>
          </a:p>
        </p:txBody>
      </p:sp>
      <p:pic>
        <p:nvPicPr>
          <p:cNvPr id="14" name="Image 13">
            <a:extLst>
              <a:ext uri="{FF2B5EF4-FFF2-40B4-BE49-F238E27FC236}">
                <a16:creationId xmlns:a16="http://schemas.microsoft.com/office/drawing/2014/main" id="{350B3B53-3EE5-1740-A902-9B3CAF2D57F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763" y="5372174"/>
            <a:ext cx="1549400" cy="720651"/>
          </a:xfrm>
          <a:prstGeom prst="rect">
            <a:avLst/>
          </a:prstGeom>
        </p:spPr>
      </p:pic>
    </p:spTree>
    <p:extLst>
      <p:ext uri="{BB962C8B-B14F-4D97-AF65-F5344CB8AC3E}">
        <p14:creationId xmlns:p14="http://schemas.microsoft.com/office/powerpoint/2010/main" val="436283191"/>
      </p:ext>
    </p:extLst>
  </p:cSld>
  <p:clrMapOvr>
    <a:masterClrMapping/>
  </p:clrMapOvr>
  <p:extLst>
    <p:ext uri="{DCECCB84-F9BA-43D5-87BE-67443E8EF086}">
      <p15:sldGuideLst xmlns:p15="http://schemas.microsoft.com/office/powerpoint/2012/main">
        <p15:guide id="3" pos="7673">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 5">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pPr/>
              <a:t>‹#›</a:t>
            </a:fld>
            <a:endParaRPr lang="en-CA" dirty="0"/>
          </a:p>
        </p:txBody>
      </p:sp>
      <p:sp>
        <p:nvSpPr>
          <p:cNvPr id="11" name="Espace réservé pour une image  5">
            <a:extLst>
              <a:ext uri="{FF2B5EF4-FFF2-40B4-BE49-F238E27FC236}">
                <a16:creationId xmlns:a16="http://schemas.microsoft.com/office/drawing/2014/main" id="{6648063D-6682-1248-A670-ACA6889C1AF0}"/>
              </a:ext>
            </a:extLst>
          </p:cNvPr>
          <p:cNvSpPr>
            <a:spLocks noGrp="1"/>
          </p:cNvSpPr>
          <p:nvPr>
            <p:ph type="pic" sz="quarter" idx="13" hasCustomPrompt="1"/>
          </p:nvPr>
        </p:nvSpPr>
        <p:spPr>
          <a:xfrm>
            <a:off x="3076526" y="2201289"/>
            <a:ext cx="1512888" cy="1512000"/>
          </a:xfrm>
          <a:prstGeom prst="rect">
            <a:avLst/>
          </a:prstGeom>
        </p:spPr>
        <p:txBody>
          <a:bodyPr>
            <a:noAutofit/>
          </a:bodyPr>
          <a:lstStyle>
            <a:lvl1pPr marL="0" indent="0">
              <a:buNone/>
              <a:defRPr sz="1200"/>
            </a:lvl1pPr>
          </a:lstStyle>
          <a:p>
            <a:r>
              <a:rPr lang="fr-CA"/>
              <a:t>Cliquez sur l'icône pour ajouter une image</a:t>
            </a:r>
            <a:endParaRPr lang="fr-FR" dirty="0"/>
          </a:p>
        </p:txBody>
      </p:sp>
      <p:sp>
        <p:nvSpPr>
          <p:cNvPr id="22" name="Espace réservé du texte 5">
            <a:extLst>
              <a:ext uri="{FF2B5EF4-FFF2-40B4-BE49-F238E27FC236}">
                <a16:creationId xmlns:a16="http://schemas.microsoft.com/office/drawing/2014/main" id="{CEFBA174-11E0-3640-A143-0A8CE7D169DD}"/>
              </a:ext>
            </a:extLst>
          </p:cNvPr>
          <p:cNvSpPr>
            <a:spLocks noGrp="1"/>
          </p:cNvSpPr>
          <p:nvPr>
            <p:ph type="body" sz="quarter" idx="24" hasCustomPrompt="1"/>
          </p:nvPr>
        </p:nvSpPr>
        <p:spPr>
          <a:xfrm>
            <a:off x="3073370" y="3834087"/>
            <a:ext cx="1519200" cy="391552"/>
          </a:xfrm>
          <a:prstGeom prst="rect">
            <a:avLst/>
          </a:prstGeom>
        </p:spPr>
        <p:txBody>
          <a:bodyPr lIns="0" tIns="0" rIns="0" bIns="0" anchor="ctr">
            <a:noAutofit/>
          </a:bodyPr>
          <a:lstStyle>
            <a:lvl1pPr marL="0" indent="0" algn="ctr">
              <a:spcBef>
                <a:spcPts val="0"/>
              </a:spcBef>
              <a:buNone/>
              <a:defRPr sz="1400" b="1">
                <a:solidFill>
                  <a:schemeClr val="tx1"/>
                </a:solidFill>
              </a:defRPr>
            </a:lvl1pPr>
            <a:lvl4pPr marL="1371600" indent="0">
              <a:buNone/>
              <a:defRPr/>
            </a:lvl4pPr>
          </a:lstStyle>
          <a:p>
            <a:pPr lvl="0"/>
            <a:r>
              <a:rPr lang="en-CA" dirty="0"/>
              <a:t>Name</a:t>
            </a:r>
          </a:p>
        </p:txBody>
      </p:sp>
      <p:sp>
        <p:nvSpPr>
          <p:cNvPr id="23" name="Espace réservé du texte 5">
            <a:extLst>
              <a:ext uri="{FF2B5EF4-FFF2-40B4-BE49-F238E27FC236}">
                <a16:creationId xmlns:a16="http://schemas.microsoft.com/office/drawing/2014/main" id="{52C82127-7629-214F-8A6C-23D5E762916A}"/>
              </a:ext>
            </a:extLst>
          </p:cNvPr>
          <p:cNvSpPr>
            <a:spLocks noGrp="1"/>
          </p:cNvSpPr>
          <p:nvPr>
            <p:ph type="body" sz="quarter" idx="25" hasCustomPrompt="1"/>
          </p:nvPr>
        </p:nvSpPr>
        <p:spPr>
          <a:xfrm>
            <a:off x="3073370" y="4302505"/>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CA" dirty="0"/>
              <a:t>Role</a:t>
            </a:r>
          </a:p>
        </p:txBody>
      </p:sp>
      <p:sp>
        <p:nvSpPr>
          <p:cNvPr id="44" name="Espace réservé pour une image  5">
            <a:extLst>
              <a:ext uri="{FF2B5EF4-FFF2-40B4-BE49-F238E27FC236}">
                <a16:creationId xmlns:a16="http://schemas.microsoft.com/office/drawing/2014/main" id="{92079528-16A8-AC47-99D5-BA246ED893F7}"/>
              </a:ext>
            </a:extLst>
          </p:cNvPr>
          <p:cNvSpPr>
            <a:spLocks noGrp="1"/>
          </p:cNvSpPr>
          <p:nvPr>
            <p:ph type="pic" sz="quarter" idx="26" hasCustomPrompt="1"/>
          </p:nvPr>
        </p:nvSpPr>
        <p:spPr>
          <a:xfrm>
            <a:off x="789229" y="2202202"/>
            <a:ext cx="1512888" cy="1512000"/>
          </a:xfrm>
          <a:prstGeom prst="rect">
            <a:avLst/>
          </a:prstGeom>
        </p:spPr>
        <p:txBody>
          <a:bodyPr>
            <a:noAutofit/>
          </a:bodyPr>
          <a:lstStyle>
            <a:lvl1pPr marL="0" indent="0">
              <a:buNone/>
              <a:defRPr sz="1200"/>
            </a:lvl1pPr>
          </a:lstStyle>
          <a:p>
            <a:r>
              <a:rPr lang="fr-CA" dirty="0"/>
              <a:t>Cliquez sur l'icône pour ajouter une image</a:t>
            </a:r>
            <a:endParaRPr lang="fr-FR" dirty="0"/>
          </a:p>
        </p:txBody>
      </p:sp>
      <p:sp>
        <p:nvSpPr>
          <p:cNvPr id="45" name="Espace réservé du texte 5">
            <a:extLst>
              <a:ext uri="{FF2B5EF4-FFF2-40B4-BE49-F238E27FC236}">
                <a16:creationId xmlns:a16="http://schemas.microsoft.com/office/drawing/2014/main" id="{F6F24C28-52C6-4446-A047-8BAE1E23BA2A}"/>
              </a:ext>
            </a:extLst>
          </p:cNvPr>
          <p:cNvSpPr>
            <a:spLocks noGrp="1"/>
          </p:cNvSpPr>
          <p:nvPr>
            <p:ph type="body" sz="quarter" idx="27" hasCustomPrompt="1"/>
          </p:nvPr>
        </p:nvSpPr>
        <p:spPr>
          <a:xfrm>
            <a:off x="786073" y="3835000"/>
            <a:ext cx="1519200" cy="391552"/>
          </a:xfrm>
          <a:prstGeom prst="rect">
            <a:avLst/>
          </a:prstGeom>
        </p:spPr>
        <p:txBody>
          <a:bodyPr lIns="0" tIns="0" rIns="0" bIns="0" anchor="ctr">
            <a:noAutofit/>
          </a:bodyPr>
          <a:lstStyle>
            <a:lvl1pPr marL="0" indent="0" algn="ctr">
              <a:spcBef>
                <a:spcPts val="0"/>
              </a:spcBef>
              <a:buNone/>
              <a:defRPr sz="1400" b="1">
                <a:solidFill>
                  <a:schemeClr val="tx1"/>
                </a:solidFill>
              </a:defRPr>
            </a:lvl1pPr>
            <a:lvl4pPr marL="1371600" indent="0">
              <a:buNone/>
              <a:defRPr/>
            </a:lvl4pPr>
          </a:lstStyle>
          <a:p>
            <a:pPr lvl="0"/>
            <a:r>
              <a:rPr lang="en-CA" dirty="0"/>
              <a:t>Name</a:t>
            </a:r>
          </a:p>
        </p:txBody>
      </p:sp>
      <p:sp>
        <p:nvSpPr>
          <p:cNvPr id="46" name="Espace réservé du texte 5">
            <a:extLst>
              <a:ext uri="{FF2B5EF4-FFF2-40B4-BE49-F238E27FC236}">
                <a16:creationId xmlns:a16="http://schemas.microsoft.com/office/drawing/2014/main" id="{249F9432-E942-F847-85CC-7C127BD72D6A}"/>
              </a:ext>
            </a:extLst>
          </p:cNvPr>
          <p:cNvSpPr>
            <a:spLocks noGrp="1"/>
          </p:cNvSpPr>
          <p:nvPr>
            <p:ph type="body" sz="quarter" idx="28" hasCustomPrompt="1"/>
          </p:nvPr>
        </p:nvSpPr>
        <p:spPr>
          <a:xfrm>
            <a:off x="786073" y="4303418"/>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CA" dirty="0"/>
              <a:t>Role</a:t>
            </a:r>
          </a:p>
        </p:txBody>
      </p:sp>
      <p:sp>
        <p:nvSpPr>
          <p:cNvPr id="47" name="Espace réservé pour une image  5">
            <a:extLst>
              <a:ext uri="{FF2B5EF4-FFF2-40B4-BE49-F238E27FC236}">
                <a16:creationId xmlns:a16="http://schemas.microsoft.com/office/drawing/2014/main" id="{51D00EB2-82E8-2843-A074-1076D0975ABF}"/>
              </a:ext>
            </a:extLst>
          </p:cNvPr>
          <p:cNvSpPr>
            <a:spLocks noGrp="1"/>
          </p:cNvSpPr>
          <p:nvPr>
            <p:ph type="pic" sz="quarter" idx="29" hasCustomPrompt="1"/>
          </p:nvPr>
        </p:nvSpPr>
        <p:spPr>
          <a:xfrm>
            <a:off x="5378431" y="2206545"/>
            <a:ext cx="1512888" cy="1512000"/>
          </a:xfrm>
          <a:prstGeom prst="rect">
            <a:avLst/>
          </a:prstGeom>
        </p:spPr>
        <p:txBody>
          <a:bodyPr>
            <a:noAutofit/>
          </a:bodyPr>
          <a:lstStyle>
            <a:lvl1pPr marL="0" indent="0">
              <a:buNone/>
              <a:defRPr sz="1200"/>
            </a:lvl1pPr>
          </a:lstStyle>
          <a:p>
            <a:r>
              <a:rPr lang="fr-CA"/>
              <a:t>Cliquez sur l'icône pour ajouter une image</a:t>
            </a:r>
            <a:endParaRPr lang="fr-FR" dirty="0"/>
          </a:p>
        </p:txBody>
      </p:sp>
      <p:sp>
        <p:nvSpPr>
          <p:cNvPr id="48" name="Espace réservé du texte 5">
            <a:extLst>
              <a:ext uri="{FF2B5EF4-FFF2-40B4-BE49-F238E27FC236}">
                <a16:creationId xmlns:a16="http://schemas.microsoft.com/office/drawing/2014/main" id="{22520BB7-44E3-AB4D-B164-EF25D8DAD6D0}"/>
              </a:ext>
            </a:extLst>
          </p:cNvPr>
          <p:cNvSpPr>
            <a:spLocks noGrp="1"/>
          </p:cNvSpPr>
          <p:nvPr>
            <p:ph type="body" sz="quarter" idx="30" hasCustomPrompt="1"/>
          </p:nvPr>
        </p:nvSpPr>
        <p:spPr>
          <a:xfrm>
            <a:off x="5375275" y="3839343"/>
            <a:ext cx="1519200" cy="391552"/>
          </a:xfrm>
          <a:prstGeom prst="rect">
            <a:avLst/>
          </a:prstGeom>
        </p:spPr>
        <p:txBody>
          <a:bodyPr lIns="0" tIns="0" rIns="0" bIns="0" anchor="ctr">
            <a:noAutofit/>
          </a:bodyPr>
          <a:lstStyle>
            <a:lvl1pPr marL="0" indent="0" algn="ctr">
              <a:spcBef>
                <a:spcPts val="0"/>
              </a:spcBef>
              <a:buNone/>
              <a:defRPr sz="1400" b="1">
                <a:solidFill>
                  <a:schemeClr val="tx1"/>
                </a:solidFill>
              </a:defRPr>
            </a:lvl1pPr>
            <a:lvl4pPr marL="1371600" indent="0">
              <a:buNone/>
              <a:defRPr/>
            </a:lvl4pPr>
          </a:lstStyle>
          <a:p>
            <a:pPr lvl="0"/>
            <a:r>
              <a:rPr lang="en-CA" dirty="0"/>
              <a:t>Name</a:t>
            </a:r>
          </a:p>
        </p:txBody>
      </p:sp>
      <p:sp>
        <p:nvSpPr>
          <p:cNvPr id="49" name="Espace réservé du texte 5">
            <a:extLst>
              <a:ext uri="{FF2B5EF4-FFF2-40B4-BE49-F238E27FC236}">
                <a16:creationId xmlns:a16="http://schemas.microsoft.com/office/drawing/2014/main" id="{EF8F210A-69BC-0341-9730-34FC399FB3C7}"/>
              </a:ext>
            </a:extLst>
          </p:cNvPr>
          <p:cNvSpPr>
            <a:spLocks noGrp="1"/>
          </p:cNvSpPr>
          <p:nvPr>
            <p:ph type="body" sz="quarter" idx="31" hasCustomPrompt="1"/>
          </p:nvPr>
        </p:nvSpPr>
        <p:spPr>
          <a:xfrm>
            <a:off x="5375275" y="4307761"/>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CA" dirty="0"/>
              <a:t>Role</a:t>
            </a:r>
          </a:p>
        </p:txBody>
      </p:sp>
      <p:sp>
        <p:nvSpPr>
          <p:cNvPr id="50" name="Espace réservé pour une image  5">
            <a:extLst>
              <a:ext uri="{FF2B5EF4-FFF2-40B4-BE49-F238E27FC236}">
                <a16:creationId xmlns:a16="http://schemas.microsoft.com/office/drawing/2014/main" id="{B42152F6-1866-7942-AD47-EA9F9115930B}"/>
              </a:ext>
            </a:extLst>
          </p:cNvPr>
          <p:cNvSpPr>
            <a:spLocks noGrp="1"/>
          </p:cNvSpPr>
          <p:nvPr>
            <p:ph type="pic" sz="quarter" idx="32" hasCustomPrompt="1"/>
          </p:nvPr>
        </p:nvSpPr>
        <p:spPr>
          <a:xfrm>
            <a:off x="7646969" y="2206545"/>
            <a:ext cx="1512888" cy="1512000"/>
          </a:xfrm>
          <a:prstGeom prst="rect">
            <a:avLst/>
          </a:prstGeom>
        </p:spPr>
        <p:txBody>
          <a:bodyPr>
            <a:noAutofit/>
          </a:bodyPr>
          <a:lstStyle>
            <a:lvl1pPr marL="0" indent="0">
              <a:buNone/>
              <a:defRPr sz="1200"/>
            </a:lvl1pPr>
          </a:lstStyle>
          <a:p>
            <a:r>
              <a:rPr lang="fr-CA"/>
              <a:t>Cliquez sur l'icône pour ajouter une image</a:t>
            </a:r>
            <a:endParaRPr lang="fr-FR" dirty="0"/>
          </a:p>
        </p:txBody>
      </p:sp>
      <p:sp>
        <p:nvSpPr>
          <p:cNvPr id="51" name="Espace réservé du texte 5">
            <a:extLst>
              <a:ext uri="{FF2B5EF4-FFF2-40B4-BE49-F238E27FC236}">
                <a16:creationId xmlns:a16="http://schemas.microsoft.com/office/drawing/2014/main" id="{706B3FDE-7B3F-6240-B1F1-2183E848D8D9}"/>
              </a:ext>
            </a:extLst>
          </p:cNvPr>
          <p:cNvSpPr>
            <a:spLocks noGrp="1"/>
          </p:cNvSpPr>
          <p:nvPr>
            <p:ph type="body" sz="quarter" idx="33" hasCustomPrompt="1"/>
          </p:nvPr>
        </p:nvSpPr>
        <p:spPr>
          <a:xfrm>
            <a:off x="7643813" y="3839343"/>
            <a:ext cx="1519200" cy="391552"/>
          </a:xfrm>
          <a:prstGeom prst="rect">
            <a:avLst/>
          </a:prstGeom>
        </p:spPr>
        <p:txBody>
          <a:bodyPr lIns="0" tIns="0" rIns="0" bIns="0" anchor="ctr">
            <a:noAutofit/>
          </a:bodyPr>
          <a:lstStyle>
            <a:lvl1pPr marL="0" indent="0" algn="ctr">
              <a:spcBef>
                <a:spcPts val="0"/>
              </a:spcBef>
              <a:buNone/>
              <a:defRPr sz="1400" b="1">
                <a:solidFill>
                  <a:schemeClr val="tx1"/>
                </a:solidFill>
              </a:defRPr>
            </a:lvl1pPr>
            <a:lvl4pPr marL="1371600" indent="0">
              <a:buNone/>
              <a:defRPr/>
            </a:lvl4pPr>
          </a:lstStyle>
          <a:p>
            <a:pPr lvl="0"/>
            <a:r>
              <a:rPr lang="en-CA" dirty="0"/>
              <a:t>Name</a:t>
            </a:r>
          </a:p>
        </p:txBody>
      </p:sp>
      <p:sp>
        <p:nvSpPr>
          <p:cNvPr id="52" name="Espace réservé du texte 5">
            <a:extLst>
              <a:ext uri="{FF2B5EF4-FFF2-40B4-BE49-F238E27FC236}">
                <a16:creationId xmlns:a16="http://schemas.microsoft.com/office/drawing/2014/main" id="{1BDDCDC0-26C5-784E-B047-A360BCEA4566}"/>
              </a:ext>
            </a:extLst>
          </p:cNvPr>
          <p:cNvSpPr>
            <a:spLocks noGrp="1"/>
          </p:cNvSpPr>
          <p:nvPr>
            <p:ph type="body" sz="quarter" idx="34" hasCustomPrompt="1"/>
          </p:nvPr>
        </p:nvSpPr>
        <p:spPr>
          <a:xfrm>
            <a:off x="7643813" y="4307761"/>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CA" dirty="0"/>
              <a:t>Role</a:t>
            </a:r>
          </a:p>
        </p:txBody>
      </p:sp>
      <p:sp>
        <p:nvSpPr>
          <p:cNvPr id="53" name="Espace réservé pour une image  5">
            <a:extLst>
              <a:ext uri="{FF2B5EF4-FFF2-40B4-BE49-F238E27FC236}">
                <a16:creationId xmlns:a16="http://schemas.microsoft.com/office/drawing/2014/main" id="{A2EF995F-6F18-1E48-A0F5-E0CA9BBFE91F}"/>
              </a:ext>
            </a:extLst>
          </p:cNvPr>
          <p:cNvSpPr>
            <a:spLocks noGrp="1"/>
          </p:cNvSpPr>
          <p:nvPr>
            <p:ph type="pic" sz="quarter" idx="35" hasCustomPrompt="1"/>
          </p:nvPr>
        </p:nvSpPr>
        <p:spPr>
          <a:xfrm>
            <a:off x="9915506" y="2206544"/>
            <a:ext cx="1512888" cy="1512000"/>
          </a:xfrm>
          <a:prstGeom prst="rect">
            <a:avLst/>
          </a:prstGeom>
        </p:spPr>
        <p:txBody>
          <a:bodyPr>
            <a:noAutofit/>
          </a:bodyPr>
          <a:lstStyle>
            <a:lvl1pPr marL="0" indent="0">
              <a:buNone/>
              <a:defRPr sz="1200"/>
            </a:lvl1pPr>
          </a:lstStyle>
          <a:p>
            <a:r>
              <a:rPr lang="fr-CA"/>
              <a:t>Cliquez sur l'icône pour ajouter une image</a:t>
            </a:r>
            <a:endParaRPr lang="fr-FR" dirty="0"/>
          </a:p>
        </p:txBody>
      </p:sp>
      <p:sp>
        <p:nvSpPr>
          <p:cNvPr id="54" name="Espace réservé du texte 5">
            <a:extLst>
              <a:ext uri="{FF2B5EF4-FFF2-40B4-BE49-F238E27FC236}">
                <a16:creationId xmlns:a16="http://schemas.microsoft.com/office/drawing/2014/main" id="{47994C68-BBD0-6A47-8531-AC9859E8A389}"/>
              </a:ext>
            </a:extLst>
          </p:cNvPr>
          <p:cNvSpPr>
            <a:spLocks noGrp="1"/>
          </p:cNvSpPr>
          <p:nvPr>
            <p:ph type="body" sz="quarter" idx="36" hasCustomPrompt="1"/>
          </p:nvPr>
        </p:nvSpPr>
        <p:spPr>
          <a:xfrm>
            <a:off x="9912350" y="3839342"/>
            <a:ext cx="1519200" cy="391552"/>
          </a:xfrm>
          <a:prstGeom prst="rect">
            <a:avLst/>
          </a:prstGeom>
        </p:spPr>
        <p:txBody>
          <a:bodyPr lIns="0" tIns="0" rIns="0" bIns="0" anchor="ctr">
            <a:noAutofit/>
          </a:bodyPr>
          <a:lstStyle>
            <a:lvl1pPr marL="0" indent="0" algn="ctr">
              <a:spcBef>
                <a:spcPts val="0"/>
              </a:spcBef>
              <a:buNone/>
              <a:defRPr sz="1400" b="1">
                <a:solidFill>
                  <a:schemeClr val="tx1"/>
                </a:solidFill>
              </a:defRPr>
            </a:lvl1pPr>
            <a:lvl4pPr marL="1371600" indent="0">
              <a:buNone/>
              <a:defRPr/>
            </a:lvl4pPr>
          </a:lstStyle>
          <a:p>
            <a:pPr lvl="0"/>
            <a:r>
              <a:rPr lang="en-CA" dirty="0"/>
              <a:t>Name</a:t>
            </a:r>
          </a:p>
        </p:txBody>
      </p:sp>
      <p:sp>
        <p:nvSpPr>
          <p:cNvPr id="55" name="Espace réservé du texte 5">
            <a:extLst>
              <a:ext uri="{FF2B5EF4-FFF2-40B4-BE49-F238E27FC236}">
                <a16:creationId xmlns:a16="http://schemas.microsoft.com/office/drawing/2014/main" id="{09C1574A-363A-EE48-B9A1-4BE9E7A90DCA}"/>
              </a:ext>
            </a:extLst>
          </p:cNvPr>
          <p:cNvSpPr>
            <a:spLocks noGrp="1"/>
          </p:cNvSpPr>
          <p:nvPr>
            <p:ph type="body" sz="quarter" idx="37" hasCustomPrompt="1"/>
          </p:nvPr>
        </p:nvSpPr>
        <p:spPr>
          <a:xfrm>
            <a:off x="9912350" y="4307760"/>
            <a:ext cx="1519200" cy="629714"/>
          </a:xfrm>
          <a:prstGeom prst="rect">
            <a:avLst/>
          </a:prstGeom>
        </p:spPr>
        <p:txBody>
          <a:bodyPr lIns="0" tIns="0" rIns="0" bIns="0">
            <a:noAutofit/>
          </a:bodyPr>
          <a:lstStyle>
            <a:lvl1pPr marL="0" indent="0" algn="ctr">
              <a:spcBef>
                <a:spcPts val="0"/>
              </a:spcBef>
              <a:buNone/>
              <a:defRPr sz="1400" b="0">
                <a:solidFill>
                  <a:schemeClr val="tx1"/>
                </a:solidFill>
              </a:defRPr>
            </a:lvl1pPr>
            <a:lvl4pPr marL="1371600" indent="0">
              <a:buNone/>
              <a:defRPr/>
            </a:lvl4pPr>
          </a:lstStyle>
          <a:p>
            <a:pPr lvl="0"/>
            <a:r>
              <a:rPr lang="en-CA" dirty="0"/>
              <a:t>Role</a:t>
            </a:r>
          </a:p>
        </p:txBody>
      </p:sp>
      <p:sp>
        <p:nvSpPr>
          <p:cNvPr id="20" name="Titre 1">
            <a:extLst>
              <a:ext uri="{FF2B5EF4-FFF2-40B4-BE49-F238E27FC236}">
                <a16:creationId xmlns:a16="http://schemas.microsoft.com/office/drawing/2014/main" id="{FCE2C510-3773-D94D-B183-17C419A0D8BD}"/>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dirty="0"/>
              <a:t>Team</a:t>
            </a:r>
          </a:p>
        </p:txBody>
      </p:sp>
    </p:spTree>
    <p:extLst>
      <p:ext uri="{BB962C8B-B14F-4D97-AF65-F5344CB8AC3E}">
        <p14:creationId xmlns:p14="http://schemas.microsoft.com/office/powerpoint/2010/main" val="29646828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 10">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3360BE23-CA16-4146-BB98-805987ADAD06}"/>
              </a:ext>
            </a:extLst>
          </p:cNvPr>
          <p:cNvSpPr>
            <a:spLocks noGrp="1"/>
          </p:cNvSpPr>
          <p:nvPr>
            <p:ph type="sldNum" sz="quarter" idx="10"/>
          </p:nvPr>
        </p:nvSpPr>
        <p:spPr/>
        <p:txBody>
          <a:bodyPr>
            <a:noAutofit/>
          </a:bodyPr>
          <a:lstStyle/>
          <a:p>
            <a:fld id="{525A3C56-E491-49B2-93F3-63532DF516BC}" type="slidenum">
              <a:rPr lang="en-CA" smtClean="0"/>
              <a:pPr/>
              <a:t>‹#›</a:t>
            </a:fld>
            <a:endParaRPr lang="en-CA" dirty="0"/>
          </a:p>
        </p:txBody>
      </p:sp>
      <p:sp>
        <p:nvSpPr>
          <p:cNvPr id="66" name="Espace réservé pour une image  5">
            <a:extLst>
              <a:ext uri="{FF2B5EF4-FFF2-40B4-BE49-F238E27FC236}">
                <a16:creationId xmlns:a16="http://schemas.microsoft.com/office/drawing/2014/main" id="{EE786B5B-ADB1-914E-B22C-446987A74902}"/>
              </a:ext>
            </a:extLst>
          </p:cNvPr>
          <p:cNvSpPr>
            <a:spLocks noGrp="1" noChangeAspect="1"/>
          </p:cNvSpPr>
          <p:nvPr>
            <p:ph type="pic" sz="quarter" idx="57" hasCustomPrompt="1"/>
          </p:nvPr>
        </p:nvSpPr>
        <p:spPr>
          <a:xfrm>
            <a:off x="772630" y="1505036"/>
            <a:ext cx="1332000" cy="1332000"/>
          </a:xfrm>
          <a:prstGeom prst="rect">
            <a:avLst/>
          </a:prstGeom>
        </p:spPr>
        <p:txBody>
          <a:bodyPr>
            <a:noAutofit/>
          </a:bodyPr>
          <a:lstStyle>
            <a:lvl1pPr marL="0" indent="0">
              <a:buNone/>
              <a:defRPr sz="1200"/>
            </a:lvl1pPr>
          </a:lstStyle>
          <a:p>
            <a:r>
              <a:rPr lang="fr-CA"/>
              <a:t>Cliquez sur l'icône pour ajouter une image</a:t>
            </a:r>
            <a:endParaRPr lang="fr-FR" dirty="0"/>
          </a:p>
        </p:txBody>
      </p:sp>
      <p:sp>
        <p:nvSpPr>
          <p:cNvPr id="67" name="Espace réservé du texte 5">
            <a:extLst>
              <a:ext uri="{FF2B5EF4-FFF2-40B4-BE49-F238E27FC236}">
                <a16:creationId xmlns:a16="http://schemas.microsoft.com/office/drawing/2014/main" id="{3D2BFFA9-A0BB-4141-A691-E3BF1DB263B2}"/>
              </a:ext>
            </a:extLst>
          </p:cNvPr>
          <p:cNvSpPr>
            <a:spLocks noGrp="1"/>
          </p:cNvSpPr>
          <p:nvPr>
            <p:ph type="body" sz="quarter" idx="58" hasCustomPrompt="1"/>
          </p:nvPr>
        </p:nvSpPr>
        <p:spPr>
          <a:xfrm>
            <a:off x="772630"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dirty="0"/>
              <a:t>Title</a:t>
            </a:r>
          </a:p>
        </p:txBody>
      </p:sp>
      <p:sp>
        <p:nvSpPr>
          <p:cNvPr id="68" name="Espace réservé du texte 5">
            <a:extLst>
              <a:ext uri="{FF2B5EF4-FFF2-40B4-BE49-F238E27FC236}">
                <a16:creationId xmlns:a16="http://schemas.microsoft.com/office/drawing/2014/main" id="{4624AFB6-631A-A342-BBEB-E9490E4283E4}"/>
              </a:ext>
            </a:extLst>
          </p:cNvPr>
          <p:cNvSpPr>
            <a:spLocks noGrp="1"/>
          </p:cNvSpPr>
          <p:nvPr>
            <p:ph type="body" sz="quarter" idx="59" hasCustomPrompt="1"/>
          </p:nvPr>
        </p:nvSpPr>
        <p:spPr>
          <a:xfrm>
            <a:off x="772630"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dirty="0"/>
              <a:t>Name</a:t>
            </a:r>
          </a:p>
        </p:txBody>
      </p:sp>
      <p:sp>
        <p:nvSpPr>
          <p:cNvPr id="111" name="Espace réservé pour une image  5">
            <a:extLst>
              <a:ext uri="{FF2B5EF4-FFF2-40B4-BE49-F238E27FC236}">
                <a16:creationId xmlns:a16="http://schemas.microsoft.com/office/drawing/2014/main" id="{8E0BCA09-C5BF-D843-872B-821AF2D8187C}"/>
              </a:ext>
            </a:extLst>
          </p:cNvPr>
          <p:cNvSpPr>
            <a:spLocks noGrp="1" noChangeAspect="1"/>
          </p:cNvSpPr>
          <p:nvPr>
            <p:ph type="pic" sz="quarter" idx="60" hasCustomPrompt="1"/>
          </p:nvPr>
        </p:nvSpPr>
        <p:spPr>
          <a:xfrm>
            <a:off x="772630" y="3856188"/>
            <a:ext cx="1332000" cy="1332000"/>
          </a:xfrm>
          <a:prstGeom prst="rect">
            <a:avLst/>
          </a:prstGeom>
        </p:spPr>
        <p:txBody>
          <a:bodyPr>
            <a:noAutofit/>
          </a:bodyPr>
          <a:lstStyle>
            <a:lvl1pPr marL="0" indent="0">
              <a:spcBef>
                <a:spcPts val="0"/>
              </a:spcBef>
              <a:buNone/>
              <a:defRPr sz="1200"/>
            </a:lvl1pPr>
          </a:lstStyle>
          <a:p>
            <a:r>
              <a:rPr lang="fr-CA"/>
              <a:t>Cliquez sur l'icône pour ajouter une image</a:t>
            </a:r>
            <a:endParaRPr lang="fr-FR" dirty="0"/>
          </a:p>
        </p:txBody>
      </p:sp>
      <p:sp>
        <p:nvSpPr>
          <p:cNvPr id="112" name="Espace réservé du texte 5">
            <a:extLst>
              <a:ext uri="{FF2B5EF4-FFF2-40B4-BE49-F238E27FC236}">
                <a16:creationId xmlns:a16="http://schemas.microsoft.com/office/drawing/2014/main" id="{F0985BBD-C1F4-4B4A-937A-6E61D3A1806F}"/>
              </a:ext>
            </a:extLst>
          </p:cNvPr>
          <p:cNvSpPr>
            <a:spLocks noGrp="1"/>
          </p:cNvSpPr>
          <p:nvPr>
            <p:ph type="body" sz="quarter" idx="61" hasCustomPrompt="1"/>
          </p:nvPr>
        </p:nvSpPr>
        <p:spPr>
          <a:xfrm>
            <a:off x="772630"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dirty="0"/>
              <a:t>Title</a:t>
            </a:r>
          </a:p>
        </p:txBody>
      </p:sp>
      <p:sp>
        <p:nvSpPr>
          <p:cNvPr id="113" name="Espace réservé du texte 5">
            <a:extLst>
              <a:ext uri="{FF2B5EF4-FFF2-40B4-BE49-F238E27FC236}">
                <a16:creationId xmlns:a16="http://schemas.microsoft.com/office/drawing/2014/main" id="{7C357D04-4C41-B242-B5E6-B881823FF24B}"/>
              </a:ext>
            </a:extLst>
          </p:cNvPr>
          <p:cNvSpPr>
            <a:spLocks noGrp="1"/>
          </p:cNvSpPr>
          <p:nvPr>
            <p:ph type="body" sz="quarter" idx="62" hasCustomPrompt="1"/>
          </p:nvPr>
        </p:nvSpPr>
        <p:spPr>
          <a:xfrm>
            <a:off x="772630"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dirty="0"/>
              <a:t>Name</a:t>
            </a:r>
          </a:p>
        </p:txBody>
      </p:sp>
      <p:sp>
        <p:nvSpPr>
          <p:cNvPr id="41" name="Espace réservé pour une image  5">
            <a:extLst>
              <a:ext uri="{FF2B5EF4-FFF2-40B4-BE49-F238E27FC236}">
                <a16:creationId xmlns:a16="http://schemas.microsoft.com/office/drawing/2014/main" id="{B53C58A7-88E3-BC47-A71C-C4CDDA0CF2D1}"/>
              </a:ext>
            </a:extLst>
          </p:cNvPr>
          <p:cNvSpPr>
            <a:spLocks noGrp="1" noChangeAspect="1"/>
          </p:cNvSpPr>
          <p:nvPr>
            <p:ph type="pic" sz="quarter" idx="63" hasCustomPrompt="1"/>
          </p:nvPr>
        </p:nvSpPr>
        <p:spPr>
          <a:xfrm>
            <a:off x="3096923" y="1513387"/>
            <a:ext cx="1332000" cy="1332000"/>
          </a:xfrm>
          <a:prstGeom prst="rect">
            <a:avLst/>
          </a:prstGeom>
        </p:spPr>
        <p:txBody>
          <a:bodyPr>
            <a:noAutofit/>
          </a:bodyPr>
          <a:lstStyle>
            <a:lvl1pPr marL="0" indent="0">
              <a:buNone/>
              <a:defRPr sz="1200"/>
            </a:lvl1pPr>
          </a:lstStyle>
          <a:p>
            <a:r>
              <a:rPr lang="fr-CA"/>
              <a:t>Cliquez sur l'icône pour ajouter une image</a:t>
            </a:r>
            <a:endParaRPr lang="fr-FR" dirty="0"/>
          </a:p>
        </p:txBody>
      </p:sp>
      <p:sp>
        <p:nvSpPr>
          <p:cNvPr id="42" name="Espace réservé du texte 5">
            <a:extLst>
              <a:ext uri="{FF2B5EF4-FFF2-40B4-BE49-F238E27FC236}">
                <a16:creationId xmlns:a16="http://schemas.microsoft.com/office/drawing/2014/main" id="{FD802FA2-99DC-FF40-BA3E-663B446CFFF6}"/>
              </a:ext>
            </a:extLst>
          </p:cNvPr>
          <p:cNvSpPr>
            <a:spLocks noGrp="1"/>
          </p:cNvSpPr>
          <p:nvPr>
            <p:ph type="body" sz="quarter" idx="64" hasCustomPrompt="1"/>
          </p:nvPr>
        </p:nvSpPr>
        <p:spPr>
          <a:xfrm>
            <a:off x="3096923"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dirty="0"/>
              <a:t>Title</a:t>
            </a:r>
          </a:p>
        </p:txBody>
      </p:sp>
      <p:sp>
        <p:nvSpPr>
          <p:cNvPr id="43" name="Espace réservé du texte 5">
            <a:extLst>
              <a:ext uri="{FF2B5EF4-FFF2-40B4-BE49-F238E27FC236}">
                <a16:creationId xmlns:a16="http://schemas.microsoft.com/office/drawing/2014/main" id="{51803403-26FF-B145-8A44-43BFC0B0D0E6}"/>
              </a:ext>
            </a:extLst>
          </p:cNvPr>
          <p:cNvSpPr>
            <a:spLocks noGrp="1"/>
          </p:cNvSpPr>
          <p:nvPr>
            <p:ph type="body" sz="quarter" idx="65" hasCustomPrompt="1"/>
          </p:nvPr>
        </p:nvSpPr>
        <p:spPr>
          <a:xfrm>
            <a:off x="3096923"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dirty="0"/>
              <a:t>Name</a:t>
            </a:r>
          </a:p>
        </p:txBody>
      </p:sp>
      <p:sp>
        <p:nvSpPr>
          <p:cNvPr id="44" name="Espace réservé pour une image  5">
            <a:extLst>
              <a:ext uri="{FF2B5EF4-FFF2-40B4-BE49-F238E27FC236}">
                <a16:creationId xmlns:a16="http://schemas.microsoft.com/office/drawing/2014/main" id="{647C4664-4742-374A-A7E1-4F7610BDD3BB}"/>
              </a:ext>
            </a:extLst>
          </p:cNvPr>
          <p:cNvSpPr>
            <a:spLocks noGrp="1" noChangeAspect="1"/>
          </p:cNvSpPr>
          <p:nvPr>
            <p:ph type="pic" sz="quarter" idx="66" hasCustomPrompt="1"/>
          </p:nvPr>
        </p:nvSpPr>
        <p:spPr>
          <a:xfrm>
            <a:off x="3096923" y="3864539"/>
            <a:ext cx="1332000" cy="1332000"/>
          </a:xfrm>
          <a:prstGeom prst="rect">
            <a:avLst/>
          </a:prstGeom>
        </p:spPr>
        <p:txBody>
          <a:bodyPr>
            <a:noAutofit/>
          </a:bodyPr>
          <a:lstStyle>
            <a:lvl1pPr marL="0" indent="0">
              <a:spcBef>
                <a:spcPts val="0"/>
              </a:spcBef>
              <a:buNone/>
              <a:defRPr sz="1200"/>
            </a:lvl1pPr>
          </a:lstStyle>
          <a:p>
            <a:r>
              <a:rPr lang="fr-CA"/>
              <a:t>Cliquez sur l'icône pour ajouter une image</a:t>
            </a:r>
            <a:endParaRPr lang="fr-FR" dirty="0"/>
          </a:p>
        </p:txBody>
      </p:sp>
      <p:sp>
        <p:nvSpPr>
          <p:cNvPr id="45" name="Espace réservé du texte 5">
            <a:extLst>
              <a:ext uri="{FF2B5EF4-FFF2-40B4-BE49-F238E27FC236}">
                <a16:creationId xmlns:a16="http://schemas.microsoft.com/office/drawing/2014/main" id="{2B49B4A6-EB7B-724D-9F41-C0D8635DD6F8}"/>
              </a:ext>
            </a:extLst>
          </p:cNvPr>
          <p:cNvSpPr>
            <a:spLocks noGrp="1"/>
          </p:cNvSpPr>
          <p:nvPr>
            <p:ph type="body" sz="quarter" idx="67" hasCustomPrompt="1"/>
          </p:nvPr>
        </p:nvSpPr>
        <p:spPr>
          <a:xfrm>
            <a:off x="3096923"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dirty="0"/>
              <a:t>Title</a:t>
            </a:r>
          </a:p>
        </p:txBody>
      </p:sp>
      <p:sp>
        <p:nvSpPr>
          <p:cNvPr id="46" name="Espace réservé du texte 5">
            <a:extLst>
              <a:ext uri="{FF2B5EF4-FFF2-40B4-BE49-F238E27FC236}">
                <a16:creationId xmlns:a16="http://schemas.microsoft.com/office/drawing/2014/main" id="{DDC3CED0-DAE8-FF41-AC58-6E4CC35051A6}"/>
              </a:ext>
            </a:extLst>
          </p:cNvPr>
          <p:cNvSpPr>
            <a:spLocks noGrp="1"/>
          </p:cNvSpPr>
          <p:nvPr>
            <p:ph type="body" sz="quarter" idx="68" hasCustomPrompt="1"/>
          </p:nvPr>
        </p:nvSpPr>
        <p:spPr>
          <a:xfrm>
            <a:off x="3096923"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dirty="0"/>
              <a:t>Name</a:t>
            </a:r>
          </a:p>
        </p:txBody>
      </p:sp>
      <p:sp>
        <p:nvSpPr>
          <p:cNvPr id="47" name="Espace réservé pour une image  5">
            <a:extLst>
              <a:ext uri="{FF2B5EF4-FFF2-40B4-BE49-F238E27FC236}">
                <a16:creationId xmlns:a16="http://schemas.microsoft.com/office/drawing/2014/main" id="{3A1AF66A-0642-9546-9367-C4D7B11E0D2E}"/>
              </a:ext>
            </a:extLst>
          </p:cNvPr>
          <p:cNvSpPr>
            <a:spLocks noGrp="1" noChangeAspect="1"/>
          </p:cNvSpPr>
          <p:nvPr>
            <p:ph type="pic" sz="quarter" idx="69" hasCustomPrompt="1"/>
          </p:nvPr>
        </p:nvSpPr>
        <p:spPr>
          <a:xfrm>
            <a:off x="5431389" y="1513388"/>
            <a:ext cx="1332000" cy="1332000"/>
          </a:xfrm>
          <a:prstGeom prst="rect">
            <a:avLst/>
          </a:prstGeom>
        </p:spPr>
        <p:txBody>
          <a:bodyPr>
            <a:noAutofit/>
          </a:bodyPr>
          <a:lstStyle>
            <a:lvl1pPr marL="0" indent="0">
              <a:buNone/>
              <a:defRPr sz="1200"/>
            </a:lvl1pPr>
          </a:lstStyle>
          <a:p>
            <a:r>
              <a:rPr lang="fr-CA"/>
              <a:t>Cliquez sur l'icône pour ajouter une image</a:t>
            </a:r>
            <a:endParaRPr lang="fr-FR" dirty="0"/>
          </a:p>
        </p:txBody>
      </p:sp>
      <p:sp>
        <p:nvSpPr>
          <p:cNvPr id="48" name="Espace réservé du texte 5">
            <a:extLst>
              <a:ext uri="{FF2B5EF4-FFF2-40B4-BE49-F238E27FC236}">
                <a16:creationId xmlns:a16="http://schemas.microsoft.com/office/drawing/2014/main" id="{714E316F-3190-0549-BE7D-55D1581EA9DC}"/>
              </a:ext>
            </a:extLst>
          </p:cNvPr>
          <p:cNvSpPr>
            <a:spLocks noGrp="1"/>
          </p:cNvSpPr>
          <p:nvPr>
            <p:ph type="body" sz="quarter" idx="70" hasCustomPrompt="1"/>
          </p:nvPr>
        </p:nvSpPr>
        <p:spPr>
          <a:xfrm>
            <a:off x="5431389"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dirty="0"/>
              <a:t>Title</a:t>
            </a:r>
          </a:p>
        </p:txBody>
      </p:sp>
      <p:sp>
        <p:nvSpPr>
          <p:cNvPr id="49" name="Espace réservé du texte 5">
            <a:extLst>
              <a:ext uri="{FF2B5EF4-FFF2-40B4-BE49-F238E27FC236}">
                <a16:creationId xmlns:a16="http://schemas.microsoft.com/office/drawing/2014/main" id="{C2D8EF22-B1DF-4344-8269-C27CA6ED9F65}"/>
              </a:ext>
            </a:extLst>
          </p:cNvPr>
          <p:cNvSpPr>
            <a:spLocks noGrp="1"/>
          </p:cNvSpPr>
          <p:nvPr>
            <p:ph type="body" sz="quarter" idx="71" hasCustomPrompt="1"/>
          </p:nvPr>
        </p:nvSpPr>
        <p:spPr>
          <a:xfrm>
            <a:off x="5431389"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dirty="0"/>
              <a:t>Name</a:t>
            </a:r>
          </a:p>
        </p:txBody>
      </p:sp>
      <p:sp>
        <p:nvSpPr>
          <p:cNvPr id="50" name="Espace réservé pour une image  5">
            <a:extLst>
              <a:ext uri="{FF2B5EF4-FFF2-40B4-BE49-F238E27FC236}">
                <a16:creationId xmlns:a16="http://schemas.microsoft.com/office/drawing/2014/main" id="{9A1E6596-D7B1-084C-919F-05F806C50278}"/>
              </a:ext>
            </a:extLst>
          </p:cNvPr>
          <p:cNvSpPr>
            <a:spLocks noGrp="1" noChangeAspect="1"/>
          </p:cNvSpPr>
          <p:nvPr>
            <p:ph type="pic" sz="quarter" idx="72" hasCustomPrompt="1"/>
          </p:nvPr>
        </p:nvSpPr>
        <p:spPr>
          <a:xfrm>
            <a:off x="5431389" y="3864540"/>
            <a:ext cx="1332000" cy="1332000"/>
          </a:xfrm>
          <a:prstGeom prst="rect">
            <a:avLst/>
          </a:prstGeom>
        </p:spPr>
        <p:txBody>
          <a:bodyPr>
            <a:noAutofit/>
          </a:bodyPr>
          <a:lstStyle>
            <a:lvl1pPr marL="0" indent="0">
              <a:spcBef>
                <a:spcPts val="0"/>
              </a:spcBef>
              <a:buNone/>
              <a:defRPr sz="1200"/>
            </a:lvl1pPr>
          </a:lstStyle>
          <a:p>
            <a:r>
              <a:rPr lang="fr-CA"/>
              <a:t>Cliquez sur l'icône pour ajouter une image</a:t>
            </a:r>
            <a:endParaRPr lang="fr-FR" dirty="0"/>
          </a:p>
        </p:txBody>
      </p:sp>
      <p:sp>
        <p:nvSpPr>
          <p:cNvPr id="51" name="Espace réservé du texte 5">
            <a:extLst>
              <a:ext uri="{FF2B5EF4-FFF2-40B4-BE49-F238E27FC236}">
                <a16:creationId xmlns:a16="http://schemas.microsoft.com/office/drawing/2014/main" id="{50ABBD99-D126-1546-8798-2BAA7DB51490}"/>
              </a:ext>
            </a:extLst>
          </p:cNvPr>
          <p:cNvSpPr>
            <a:spLocks noGrp="1"/>
          </p:cNvSpPr>
          <p:nvPr>
            <p:ph type="body" sz="quarter" idx="73" hasCustomPrompt="1"/>
          </p:nvPr>
        </p:nvSpPr>
        <p:spPr>
          <a:xfrm>
            <a:off x="5431389"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dirty="0"/>
              <a:t>Title</a:t>
            </a:r>
          </a:p>
        </p:txBody>
      </p:sp>
      <p:sp>
        <p:nvSpPr>
          <p:cNvPr id="52" name="Espace réservé du texte 5">
            <a:extLst>
              <a:ext uri="{FF2B5EF4-FFF2-40B4-BE49-F238E27FC236}">
                <a16:creationId xmlns:a16="http://schemas.microsoft.com/office/drawing/2014/main" id="{F8BBAB7A-0874-F142-A742-9D362302388F}"/>
              </a:ext>
            </a:extLst>
          </p:cNvPr>
          <p:cNvSpPr>
            <a:spLocks noGrp="1"/>
          </p:cNvSpPr>
          <p:nvPr>
            <p:ph type="body" sz="quarter" idx="74" hasCustomPrompt="1"/>
          </p:nvPr>
        </p:nvSpPr>
        <p:spPr>
          <a:xfrm>
            <a:off x="5431389"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dirty="0"/>
              <a:t>Name</a:t>
            </a:r>
          </a:p>
        </p:txBody>
      </p:sp>
      <p:sp>
        <p:nvSpPr>
          <p:cNvPr id="53" name="Espace réservé pour une image  5">
            <a:extLst>
              <a:ext uri="{FF2B5EF4-FFF2-40B4-BE49-F238E27FC236}">
                <a16:creationId xmlns:a16="http://schemas.microsoft.com/office/drawing/2014/main" id="{E17433F2-ACBF-3D46-8718-C2A899DDC66E}"/>
              </a:ext>
            </a:extLst>
          </p:cNvPr>
          <p:cNvSpPr>
            <a:spLocks noGrp="1" noChangeAspect="1"/>
          </p:cNvSpPr>
          <p:nvPr>
            <p:ph type="pic" sz="quarter" idx="75" hasCustomPrompt="1"/>
          </p:nvPr>
        </p:nvSpPr>
        <p:spPr>
          <a:xfrm>
            <a:off x="7765801" y="1505036"/>
            <a:ext cx="1332000" cy="1332000"/>
          </a:xfrm>
          <a:prstGeom prst="rect">
            <a:avLst/>
          </a:prstGeom>
        </p:spPr>
        <p:txBody>
          <a:bodyPr>
            <a:noAutofit/>
          </a:bodyPr>
          <a:lstStyle>
            <a:lvl1pPr marL="0" indent="0">
              <a:buNone/>
              <a:defRPr sz="1200"/>
            </a:lvl1pPr>
          </a:lstStyle>
          <a:p>
            <a:r>
              <a:rPr lang="fr-CA"/>
              <a:t>Cliquez sur l'icône pour ajouter une image</a:t>
            </a:r>
            <a:endParaRPr lang="fr-FR" dirty="0"/>
          </a:p>
        </p:txBody>
      </p:sp>
      <p:sp>
        <p:nvSpPr>
          <p:cNvPr id="54" name="Espace réservé du texte 5">
            <a:extLst>
              <a:ext uri="{FF2B5EF4-FFF2-40B4-BE49-F238E27FC236}">
                <a16:creationId xmlns:a16="http://schemas.microsoft.com/office/drawing/2014/main" id="{86F25E95-9D1E-A245-8C5D-E1610A1BE5E9}"/>
              </a:ext>
            </a:extLst>
          </p:cNvPr>
          <p:cNvSpPr>
            <a:spLocks noGrp="1"/>
          </p:cNvSpPr>
          <p:nvPr>
            <p:ph type="body" sz="quarter" idx="76" hasCustomPrompt="1"/>
          </p:nvPr>
        </p:nvSpPr>
        <p:spPr>
          <a:xfrm>
            <a:off x="7765801"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dirty="0"/>
              <a:t>Title</a:t>
            </a:r>
          </a:p>
        </p:txBody>
      </p:sp>
      <p:sp>
        <p:nvSpPr>
          <p:cNvPr id="55" name="Espace réservé du texte 5">
            <a:extLst>
              <a:ext uri="{FF2B5EF4-FFF2-40B4-BE49-F238E27FC236}">
                <a16:creationId xmlns:a16="http://schemas.microsoft.com/office/drawing/2014/main" id="{B6631680-32C8-034C-BF09-79FF3D93A1A9}"/>
              </a:ext>
            </a:extLst>
          </p:cNvPr>
          <p:cNvSpPr>
            <a:spLocks noGrp="1"/>
          </p:cNvSpPr>
          <p:nvPr>
            <p:ph type="body" sz="quarter" idx="77" hasCustomPrompt="1"/>
          </p:nvPr>
        </p:nvSpPr>
        <p:spPr>
          <a:xfrm>
            <a:off x="7765801"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dirty="0"/>
              <a:t>Name</a:t>
            </a:r>
          </a:p>
        </p:txBody>
      </p:sp>
      <p:sp>
        <p:nvSpPr>
          <p:cNvPr id="56" name="Espace réservé pour une image  5">
            <a:extLst>
              <a:ext uri="{FF2B5EF4-FFF2-40B4-BE49-F238E27FC236}">
                <a16:creationId xmlns:a16="http://schemas.microsoft.com/office/drawing/2014/main" id="{C0FF4D73-45DC-334F-8DBD-DBF3F5724457}"/>
              </a:ext>
            </a:extLst>
          </p:cNvPr>
          <p:cNvSpPr>
            <a:spLocks noGrp="1" noChangeAspect="1"/>
          </p:cNvSpPr>
          <p:nvPr>
            <p:ph type="pic" sz="quarter" idx="78" hasCustomPrompt="1"/>
          </p:nvPr>
        </p:nvSpPr>
        <p:spPr>
          <a:xfrm>
            <a:off x="7765801" y="3856188"/>
            <a:ext cx="1332000" cy="1332000"/>
          </a:xfrm>
          <a:prstGeom prst="rect">
            <a:avLst/>
          </a:prstGeom>
        </p:spPr>
        <p:txBody>
          <a:bodyPr>
            <a:noAutofit/>
          </a:bodyPr>
          <a:lstStyle>
            <a:lvl1pPr marL="0" indent="0">
              <a:spcBef>
                <a:spcPts val="0"/>
              </a:spcBef>
              <a:buNone/>
              <a:defRPr sz="1200"/>
            </a:lvl1pPr>
          </a:lstStyle>
          <a:p>
            <a:r>
              <a:rPr lang="fr-CA"/>
              <a:t>Cliquez sur l'icône pour ajouter une image</a:t>
            </a:r>
            <a:endParaRPr lang="fr-FR" dirty="0"/>
          </a:p>
        </p:txBody>
      </p:sp>
      <p:sp>
        <p:nvSpPr>
          <p:cNvPr id="57" name="Espace réservé du texte 5">
            <a:extLst>
              <a:ext uri="{FF2B5EF4-FFF2-40B4-BE49-F238E27FC236}">
                <a16:creationId xmlns:a16="http://schemas.microsoft.com/office/drawing/2014/main" id="{E91127D2-B259-8345-889C-202ACB849300}"/>
              </a:ext>
            </a:extLst>
          </p:cNvPr>
          <p:cNvSpPr>
            <a:spLocks noGrp="1"/>
          </p:cNvSpPr>
          <p:nvPr>
            <p:ph type="body" sz="quarter" idx="79" hasCustomPrompt="1"/>
          </p:nvPr>
        </p:nvSpPr>
        <p:spPr>
          <a:xfrm>
            <a:off x="7765801"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dirty="0"/>
              <a:t>Title</a:t>
            </a:r>
          </a:p>
        </p:txBody>
      </p:sp>
      <p:sp>
        <p:nvSpPr>
          <p:cNvPr id="58" name="Espace réservé du texte 5">
            <a:extLst>
              <a:ext uri="{FF2B5EF4-FFF2-40B4-BE49-F238E27FC236}">
                <a16:creationId xmlns:a16="http://schemas.microsoft.com/office/drawing/2014/main" id="{996D847F-688A-E048-ADEC-9FEF4146952C}"/>
              </a:ext>
            </a:extLst>
          </p:cNvPr>
          <p:cNvSpPr>
            <a:spLocks noGrp="1"/>
          </p:cNvSpPr>
          <p:nvPr>
            <p:ph type="body" sz="quarter" idx="80" hasCustomPrompt="1"/>
          </p:nvPr>
        </p:nvSpPr>
        <p:spPr>
          <a:xfrm>
            <a:off x="7765801"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dirty="0"/>
              <a:t>Name</a:t>
            </a:r>
          </a:p>
        </p:txBody>
      </p:sp>
      <p:sp>
        <p:nvSpPr>
          <p:cNvPr id="59" name="Espace réservé pour une image  5">
            <a:extLst>
              <a:ext uri="{FF2B5EF4-FFF2-40B4-BE49-F238E27FC236}">
                <a16:creationId xmlns:a16="http://schemas.microsoft.com/office/drawing/2014/main" id="{EBF1FE4E-843B-BF42-82CC-5BD49C517620}"/>
              </a:ext>
            </a:extLst>
          </p:cNvPr>
          <p:cNvSpPr>
            <a:spLocks noGrp="1" noChangeAspect="1"/>
          </p:cNvSpPr>
          <p:nvPr>
            <p:ph type="pic" sz="quarter" idx="81" hasCustomPrompt="1"/>
          </p:nvPr>
        </p:nvSpPr>
        <p:spPr>
          <a:xfrm>
            <a:off x="10093238" y="1505036"/>
            <a:ext cx="1332000" cy="1332000"/>
          </a:xfrm>
          <a:prstGeom prst="rect">
            <a:avLst/>
          </a:prstGeom>
        </p:spPr>
        <p:txBody>
          <a:bodyPr>
            <a:noAutofit/>
          </a:bodyPr>
          <a:lstStyle>
            <a:lvl1pPr marL="0" indent="0">
              <a:buNone/>
              <a:defRPr sz="1200"/>
            </a:lvl1pPr>
          </a:lstStyle>
          <a:p>
            <a:r>
              <a:rPr lang="fr-CA"/>
              <a:t>Cliquez sur l'icône pour ajouter une image</a:t>
            </a:r>
            <a:endParaRPr lang="fr-FR" dirty="0"/>
          </a:p>
        </p:txBody>
      </p:sp>
      <p:sp>
        <p:nvSpPr>
          <p:cNvPr id="60" name="Espace réservé du texte 5">
            <a:extLst>
              <a:ext uri="{FF2B5EF4-FFF2-40B4-BE49-F238E27FC236}">
                <a16:creationId xmlns:a16="http://schemas.microsoft.com/office/drawing/2014/main" id="{1262C7B6-6252-C642-B297-716226E379CD}"/>
              </a:ext>
            </a:extLst>
          </p:cNvPr>
          <p:cNvSpPr>
            <a:spLocks noGrp="1"/>
          </p:cNvSpPr>
          <p:nvPr>
            <p:ph type="body" sz="quarter" idx="82" hasCustomPrompt="1"/>
          </p:nvPr>
        </p:nvSpPr>
        <p:spPr>
          <a:xfrm>
            <a:off x="10093238" y="3245733"/>
            <a:ext cx="1332000" cy="504000"/>
          </a:xfrm>
          <a:prstGeom prst="rect">
            <a:avLst/>
          </a:prstGeom>
        </p:spPr>
        <p:txBody>
          <a:bodyPr lIns="0" tIns="0" rIns="0" bIns="0">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dirty="0"/>
              <a:t>Title</a:t>
            </a:r>
          </a:p>
        </p:txBody>
      </p:sp>
      <p:sp>
        <p:nvSpPr>
          <p:cNvPr id="61" name="Espace réservé du texte 5">
            <a:extLst>
              <a:ext uri="{FF2B5EF4-FFF2-40B4-BE49-F238E27FC236}">
                <a16:creationId xmlns:a16="http://schemas.microsoft.com/office/drawing/2014/main" id="{573E24FE-8879-FB42-B8CA-4D3332150C4F}"/>
              </a:ext>
            </a:extLst>
          </p:cNvPr>
          <p:cNvSpPr>
            <a:spLocks noGrp="1"/>
          </p:cNvSpPr>
          <p:nvPr>
            <p:ph type="body" sz="quarter" idx="83" hasCustomPrompt="1"/>
          </p:nvPr>
        </p:nvSpPr>
        <p:spPr>
          <a:xfrm>
            <a:off x="10093238" y="2865775"/>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dirty="0"/>
              <a:t>Name</a:t>
            </a:r>
          </a:p>
        </p:txBody>
      </p:sp>
      <p:sp>
        <p:nvSpPr>
          <p:cNvPr id="62" name="Espace réservé pour une image  5">
            <a:extLst>
              <a:ext uri="{FF2B5EF4-FFF2-40B4-BE49-F238E27FC236}">
                <a16:creationId xmlns:a16="http://schemas.microsoft.com/office/drawing/2014/main" id="{CBD400C3-7A40-3048-8844-C3F44A0B40C3}"/>
              </a:ext>
            </a:extLst>
          </p:cNvPr>
          <p:cNvSpPr>
            <a:spLocks noGrp="1" noChangeAspect="1"/>
          </p:cNvSpPr>
          <p:nvPr>
            <p:ph type="pic" sz="quarter" idx="84" hasCustomPrompt="1"/>
          </p:nvPr>
        </p:nvSpPr>
        <p:spPr>
          <a:xfrm>
            <a:off x="10093238" y="3856188"/>
            <a:ext cx="1332000" cy="1332000"/>
          </a:xfrm>
          <a:prstGeom prst="rect">
            <a:avLst/>
          </a:prstGeom>
        </p:spPr>
        <p:txBody>
          <a:bodyPr>
            <a:noAutofit/>
          </a:bodyPr>
          <a:lstStyle>
            <a:lvl1pPr marL="0" indent="0">
              <a:spcBef>
                <a:spcPts val="0"/>
              </a:spcBef>
              <a:buNone/>
              <a:defRPr sz="1200"/>
            </a:lvl1pPr>
          </a:lstStyle>
          <a:p>
            <a:r>
              <a:rPr lang="fr-CA"/>
              <a:t>Cliquez sur l'icône pour ajouter une image</a:t>
            </a:r>
            <a:endParaRPr lang="fr-FR" dirty="0"/>
          </a:p>
        </p:txBody>
      </p:sp>
      <p:sp>
        <p:nvSpPr>
          <p:cNvPr id="63" name="Espace réservé du texte 5">
            <a:extLst>
              <a:ext uri="{FF2B5EF4-FFF2-40B4-BE49-F238E27FC236}">
                <a16:creationId xmlns:a16="http://schemas.microsoft.com/office/drawing/2014/main" id="{9454FE9C-B016-F44D-A539-D12B206A0547}"/>
              </a:ext>
            </a:extLst>
          </p:cNvPr>
          <p:cNvSpPr>
            <a:spLocks noGrp="1"/>
          </p:cNvSpPr>
          <p:nvPr>
            <p:ph type="body" sz="quarter" idx="85" hasCustomPrompt="1"/>
          </p:nvPr>
        </p:nvSpPr>
        <p:spPr>
          <a:xfrm>
            <a:off x="10093238" y="5595681"/>
            <a:ext cx="1332000" cy="501320"/>
          </a:xfrm>
          <a:prstGeom prst="rect">
            <a:avLst/>
          </a:prstGeom>
        </p:spPr>
        <p:txBody>
          <a:bodyPr lIns="0" tIns="0" rIns="0" bIns="0">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0">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dirty="0"/>
              <a:t>Title</a:t>
            </a:r>
          </a:p>
        </p:txBody>
      </p:sp>
      <p:sp>
        <p:nvSpPr>
          <p:cNvPr id="64" name="Espace réservé du texte 5">
            <a:extLst>
              <a:ext uri="{FF2B5EF4-FFF2-40B4-BE49-F238E27FC236}">
                <a16:creationId xmlns:a16="http://schemas.microsoft.com/office/drawing/2014/main" id="{BA682D77-F315-3140-B228-45A7B87CC973}"/>
              </a:ext>
            </a:extLst>
          </p:cNvPr>
          <p:cNvSpPr>
            <a:spLocks noGrp="1"/>
          </p:cNvSpPr>
          <p:nvPr>
            <p:ph type="body" sz="quarter" idx="86" hasCustomPrompt="1"/>
          </p:nvPr>
        </p:nvSpPr>
        <p:spPr>
          <a:xfrm>
            <a:off x="10093238" y="5212077"/>
            <a:ext cx="1332000" cy="360000"/>
          </a:xfrm>
          <a:prstGeom prst="rect">
            <a:avLst/>
          </a:prstGeom>
        </p:spPr>
        <p:txBody>
          <a:bodyPr lIns="0" tIns="0" rIns="0" bIns="0" anchor="ctr">
            <a:noAutofit/>
          </a:bodyPr>
          <a:lstStyle>
            <a:lvl1pPr marL="171450" marR="0" indent="-17145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vl4pPr marL="1371600" indent="0">
              <a:buNone/>
              <a:defRPr/>
            </a:lvl4pPr>
          </a:lstStyle>
          <a:p>
            <a:pPr marL="171450" marR="0" lvl="0" indent="-171450" algn="ctr" defTabSz="914400" rtl="0" eaLnBrk="1" fontAlgn="auto" latinLnBrk="0" hangingPunct="1">
              <a:lnSpc>
                <a:spcPct val="100000"/>
              </a:lnSpc>
              <a:spcBef>
                <a:spcPct val="20000"/>
              </a:spcBef>
              <a:spcAft>
                <a:spcPts val="0"/>
              </a:spcAft>
              <a:buClrTx/>
              <a:buSzTx/>
              <a:tabLst/>
              <a:defRPr/>
            </a:pPr>
            <a:r>
              <a:rPr lang="en-CA" dirty="0"/>
              <a:t>Name</a:t>
            </a:r>
          </a:p>
        </p:txBody>
      </p:sp>
      <p:sp>
        <p:nvSpPr>
          <p:cNvPr id="34" name="Titre 1">
            <a:extLst>
              <a:ext uri="{FF2B5EF4-FFF2-40B4-BE49-F238E27FC236}">
                <a16:creationId xmlns:a16="http://schemas.microsoft.com/office/drawing/2014/main" id="{13DF76B2-8FA9-D54D-9F04-3EBFADE2D42F}"/>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dirty="0"/>
              <a:t>Team</a:t>
            </a:r>
          </a:p>
        </p:txBody>
      </p:sp>
      <p:sp>
        <p:nvSpPr>
          <p:cNvPr id="4" name="ZoneTexte 3">
            <a:extLst>
              <a:ext uri="{FF2B5EF4-FFF2-40B4-BE49-F238E27FC236}">
                <a16:creationId xmlns:a16="http://schemas.microsoft.com/office/drawing/2014/main" id="{02FBC9F9-E98D-064D-AE5F-D9D1467E6684}"/>
              </a:ext>
            </a:extLst>
          </p:cNvPr>
          <p:cNvSpPr txBox="1"/>
          <p:nvPr userDrawn="1"/>
        </p:nvSpPr>
        <p:spPr>
          <a:xfrm>
            <a:off x="7141464" y="1344168"/>
            <a:ext cx="0" cy="0"/>
          </a:xfrm>
          <a:prstGeom prst="rect">
            <a:avLst/>
          </a:prstGeom>
        </p:spPr>
        <p:txBody>
          <a:bodyPr vert="horz" wrap="none" lIns="0" tIns="0" rIns="0" bIns="0" rtlCol="0" anchor="t" anchorCtr="0">
            <a:noAutofit/>
          </a:bodyPr>
          <a:lstStyle/>
          <a:p>
            <a:pPr marL="0" indent="0" algn="l">
              <a:buFont typeface="Arial" panose="020B0604020202020204" pitchFamily="34" charset="0"/>
              <a:buNone/>
            </a:pPr>
            <a:endParaRPr lang="en-CA" dirty="0"/>
          </a:p>
        </p:txBody>
      </p:sp>
    </p:spTree>
    <p:extLst>
      <p:ext uri="{BB962C8B-B14F-4D97-AF65-F5344CB8AC3E}">
        <p14:creationId xmlns:p14="http://schemas.microsoft.com/office/powerpoint/2010/main" val="12253445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left+tex">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3E14D4F1-0AFF-214C-92AA-BD02450E38BA}"/>
              </a:ext>
            </a:extLst>
          </p:cNvPr>
          <p:cNvSpPr>
            <a:spLocks noGrp="1"/>
          </p:cNvSpPr>
          <p:nvPr>
            <p:ph type="title" hasCustomPrompt="1"/>
          </p:nvPr>
        </p:nvSpPr>
        <p:spPr>
          <a:xfrm>
            <a:off x="6888163" y="684000"/>
            <a:ext cx="4537859" cy="622188"/>
          </a:xfrm>
          <a:prstGeom prst="rect">
            <a:avLst/>
          </a:prstGeom>
        </p:spPr>
        <p:txBody>
          <a:bodyPr vert="horz" lIns="0" tIns="0" rIns="0" bIns="0" rtlCol="0" anchor="t" anchorCtr="0">
            <a:noAutofit/>
          </a:bodyPr>
          <a:lstStyle>
            <a:lvl1pPr>
              <a:defRPr>
                <a:solidFill>
                  <a:schemeClr val="tx1"/>
                </a:solidFill>
              </a:defRPr>
            </a:lvl1pPr>
          </a:lstStyle>
          <a:p>
            <a:r>
              <a:rPr lang="en-US" noProof="0" dirty="0"/>
              <a:t>Title</a:t>
            </a:r>
          </a:p>
        </p:txBody>
      </p:sp>
      <p:sp>
        <p:nvSpPr>
          <p:cNvPr id="5" name="Content Placeholder 20">
            <a:extLst>
              <a:ext uri="{FF2B5EF4-FFF2-40B4-BE49-F238E27FC236}">
                <a16:creationId xmlns:a16="http://schemas.microsoft.com/office/drawing/2014/main" id="{6855D02E-339D-5043-B91B-5FF8B79BA5F8}"/>
              </a:ext>
            </a:extLst>
          </p:cNvPr>
          <p:cNvSpPr>
            <a:spLocks noGrp="1"/>
          </p:cNvSpPr>
          <p:nvPr>
            <p:ph sz="quarter" idx="17"/>
          </p:nvPr>
        </p:nvSpPr>
        <p:spPr>
          <a:xfrm>
            <a:off x="6888162" y="1681655"/>
            <a:ext cx="4535945" cy="4411170"/>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2">
            <a:extLst>
              <a:ext uri="{FF2B5EF4-FFF2-40B4-BE49-F238E27FC236}">
                <a16:creationId xmlns:a16="http://schemas.microsoft.com/office/drawing/2014/main" id="{BDBF016D-4A07-3C4E-84B2-4A358A221DCF}"/>
              </a:ext>
            </a:extLst>
          </p:cNvPr>
          <p:cNvSpPr>
            <a:spLocks noGrp="1"/>
          </p:cNvSpPr>
          <p:nvPr>
            <p:ph type="pic" sz="quarter" idx="18"/>
          </p:nvPr>
        </p:nvSpPr>
        <p:spPr>
          <a:xfrm>
            <a:off x="766762" y="765175"/>
            <a:ext cx="5365751" cy="5327650"/>
          </a:xfrm>
          <a:prstGeom prst="rect">
            <a:avLst/>
          </a:prstGeom>
        </p:spPr>
        <p:txBody>
          <a:bodyPr anchor="t" anchorCtr="0">
            <a:noAutofit/>
          </a:bodyPr>
          <a:lstStyle>
            <a:lvl1pPr marL="0" indent="0" algn="l">
              <a:buNone/>
              <a:defRPr sz="3200"/>
            </a:lvl1pPr>
          </a:lstStyle>
          <a:p>
            <a:r>
              <a:rPr lang="en-US"/>
              <a:t>Click icon to add picture</a:t>
            </a:r>
            <a:endParaRPr lang="en-GB" dirty="0"/>
          </a:p>
        </p:txBody>
      </p:sp>
      <p:sp>
        <p:nvSpPr>
          <p:cNvPr id="7" name="Slide Number Placeholder 5">
            <a:extLst>
              <a:ext uri="{FF2B5EF4-FFF2-40B4-BE49-F238E27FC236}">
                <a16:creationId xmlns:a16="http://schemas.microsoft.com/office/drawing/2014/main" id="{515FDA85-64F9-BF40-A7DD-72C4DBB17A76}"/>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dirty="0"/>
          </a:p>
        </p:txBody>
      </p:sp>
    </p:spTree>
    <p:extLst>
      <p:ext uri="{BB962C8B-B14F-4D97-AF65-F5344CB8AC3E}">
        <p14:creationId xmlns:p14="http://schemas.microsoft.com/office/powerpoint/2010/main" val="25325469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mall im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3A8E2A17-934C-7740-A581-F2AA6728D744}"/>
              </a:ext>
            </a:extLst>
          </p:cNvPr>
          <p:cNvSpPr>
            <a:spLocks noGrp="1"/>
          </p:cNvSpPr>
          <p:nvPr>
            <p:ph type="pic" sz="quarter" idx="14"/>
          </p:nvPr>
        </p:nvSpPr>
        <p:spPr>
          <a:xfrm>
            <a:off x="6132513" y="765176"/>
            <a:ext cx="5292725" cy="5327650"/>
          </a:xfrm>
          <a:prstGeom prst="rect">
            <a:avLst/>
          </a:prstGeom>
        </p:spPr>
        <p:txBody>
          <a:bodyPr lIns="0" tIns="0" rIns="0" bIns="0">
            <a:noAutofit/>
          </a:bodyPr>
          <a:lstStyle>
            <a:lvl1pPr>
              <a:spcBef>
                <a:spcPts val="500"/>
              </a:spcBef>
              <a:buNone/>
              <a:defRPr lang="en-GB" sz="3200" kern="1200" baseline="0" noProof="0" dirty="0" smtClean="0">
                <a:solidFill>
                  <a:schemeClr val="tx1"/>
                </a:solidFill>
                <a:latin typeface="Arial" pitchFamily="34" charset="0"/>
                <a:ea typeface="+mn-ea"/>
                <a:cs typeface="+mn-cs"/>
              </a:defRPr>
            </a:lvl1pPr>
          </a:lstStyle>
          <a:p>
            <a:r>
              <a:rPr lang="en-US"/>
              <a:t>Click icon to add picture</a:t>
            </a:r>
            <a:endParaRPr lang="en-US" dirty="0"/>
          </a:p>
        </p:txBody>
      </p:sp>
      <p:sp>
        <p:nvSpPr>
          <p:cNvPr id="5" name="Title Placeholder 1">
            <a:extLst>
              <a:ext uri="{FF2B5EF4-FFF2-40B4-BE49-F238E27FC236}">
                <a16:creationId xmlns:a16="http://schemas.microsoft.com/office/drawing/2014/main" id="{304507B7-5A7C-1142-B280-7D316907D035}"/>
              </a:ext>
            </a:extLst>
          </p:cNvPr>
          <p:cNvSpPr>
            <a:spLocks noGrp="1"/>
          </p:cNvSpPr>
          <p:nvPr>
            <p:ph type="title" hasCustomPrompt="1"/>
          </p:nvPr>
        </p:nvSpPr>
        <p:spPr>
          <a:xfrm>
            <a:off x="766763" y="684000"/>
            <a:ext cx="4608512" cy="626302"/>
          </a:xfrm>
          <a:prstGeom prst="rect">
            <a:avLst/>
          </a:prstGeom>
        </p:spPr>
        <p:txBody>
          <a:bodyPr vert="horz" lIns="0" tIns="0" rIns="0" bIns="0" rtlCol="0" anchor="t" anchorCtr="0">
            <a:noAutofit/>
          </a:bodyPr>
          <a:lstStyle/>
          <a:p>
            <a:r>
              <a:rPr lang="en-US" noProof="0" dirty="0"/>
              <a:t>Title</a:t>
            </a:r>
          </a:p>
        </p:txBody>
      </p:sp>
      <p:sp>
        <p:nvSpPr>
          <p:cNvPr id="6" name="Content Placeholder 20">
            <a:extLst>
              <a:ext uri="{FF2B5EF4-FFF2-40B4-BE49-F238E27FC236}">
                <a16:creationId xmlns:a16="http://schemas.microsoft.com/office/drawing/2014/main" id="{33476934-CF78-2D44-A533-364A3E20704C}"/>
              </a:ext>
            </a:extLst>
          </p:cNvPr>
          <p:cNvSpPr>
            <a:spLocks noGrp="1"/>
          </p:cNvSpPr>
          <p:nvPr>
            <p:ph sz="quarter" idx="17"/>
          </p:nvPr>
        </p:nvSpPr>
        <p:spPr>
          <a:xfrm>
            <a:off x="766763" y="1656522"/>
            <a:ext cx="4608512" cy="4436304"/>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a:extLst>
              <a:ext uri="{FF2B5EF4-FFF2-40B4-BE49-F238E27FC236}">
                <a16:creationId xmlns:a16="http://schemas.microsoft.com/office/drawing/2014/main" id="{44699261-482F-CC46-A8DC-45866B3268EC}"/>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dirty="0"/>
          </a:p>
        </p:txBody>
      </p:sp>
    </p:spTree>
    <p:extLst>
      <p:ext uri="{BB962C8B-B14F-4D97-AF65-F5344CB8AC3E}">
        <p14:creationId xmlns:p14="http://schemas.microsoft.com/office/powerpoint/2010/main" val="18087768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large right+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17AC7F31-D848-7A42-9ED8-A1A89D3409FC}"/>
              </a:ext>
            </a:extLst>
          </p:cNvPr>
          <p:cNvSpPr>
            <a:spLocks noGrp="1"/>
          </p:cNvSpPr>
          <p:nvPr>
            <p:ph type="title" hasCustomPrompt="1"/>
          </p:nvPr>
        </p:nvSpPr>
        <p:spPr>
          <a:xfrm>
            <a:off x="777224" y="619403"/>
            <a:ext cx="4598051" cy="2508110"/>
          </a:xfrm>
          <a:prstGeom prst="rect">
            <a:avLst/>
          </a:prstGeom>
        </p:spPr>
        <p:txBody>
          <a:bodyPr vert="horz" lIns="0" tIns="0" rIns="0" bIns="0" rtlCol="0" anchor="t" anchorCtr="0">
            <a:noAutofit/>
          </a:bodyPr>
          <a:lstStyle>
            <a:lvl1pPr>
              <a:defRPr sz="4800">
                <a:solidFill>
                  <a:schemeClr val="tx1"/>
                </a:solidFill>
              </a:defRPr>
            </a:lvl1pPr>
          </a:lstStyle>
          <a:p>
            <a:r>
              <a:rPr lang="en-US" noProof="0" dirty="0"/>
              <a:t>Title</a:t>
            </a:r>
          </a:p>
        </p:txBody>
      </p:sp>
      <p:sp>
        <p:nvSpPr>
          <p:cNvPr id="5" name="Content Placeholder 20">
            <a:extLst>
              <a:ext uri="{FF2B5EF4-FFF2-40B4-BE49-F238E27FC236}">
                <a16:creationId xmlns:a16="http://schemas.microsoft.com/office/drawing/2014/main" id="{B70092EE-877E-F647-8457-99B829A53438}"/>
              </a:ext>
            </a:extLst>
          </p:cNvPr>
          <p:cNvSpPr>
            <a:spLocks noGrp="1"/>
          </p:cNvSpPr>
          <p:nvPr>
            <p:ph sz="quarter" idx="17" hasCustomPrompt="1"/>
          </p:nvPr>
        </p:nvSpPr>
        <p:spPr>
          <a:xfrm>
            <a:off x="766764" y="3429000"/>
            <a:ext cx="4608512" cy="2663825"/>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GB" sz="2000" b="1" dirty="0"/>
              <a:t>Click to add text</a:t>
            </a:r>
            <a:endParaRPr lang="en-US" dirty="0"/>
          </a:p>
        </p:txBody>
      </p:sp>
      <p:sp>
        <p:nvSpPr>
          <p:cNvPr id="6" name="Picture Placeholder 2">
            <a:extLst>
              <a:ext uri="{FF2B5EF4-FFF2-40B4-BE49-F238E27FC236}">
                <a16:creationId xmlns:a16="http://schemas.microsoft.com/office/drawing/2014/main" id="{84A30FA9-EFE0-BD49-888A-59263379F2F6}"/>
              </a:ext>
            </a:extLst>
          </p:cNvPr>
          <p:cNvSpPr>
            <a:spLocks noGrp="1"/>
          </p:cNvSpPr>
          <p:nvPr>
            <p:ph type="pic" sz="quarter" idx="18"/>
          </p:nvPr>
        </p:nvSpPr>
        <p:spPr>
          <a:xfrm>
            <a:off x="6132513" y="765174"/>
            <a:ext cx="5292726" cy="5327651"/>
          </a:xfrm>
          <a:prstGeom prst="rect">
            <a:avLst/>
          </a:prstGeom>
        </p:spPr>
        <p:txBody>
          <a:bodyPr anchor="t" anchorCtr="0">
            <a:noAutofit/>
          </a:bodyPr>
          <a:lstStyle>
            <a:lvl1pPr marL="0" indent="0" algn="l">
              <a:buNone/>
              <a:defRPr sz="3200"/>
            </a:lvl1pPr>
          </a:lstStyle>
          <a:p>
            <a:r>
              <a:rPr lang="en-US"/>
              <a:t>Click icon to add picture</a:t>
            </a:r>
            <a:endParaRPr lang="en-GB" dirty="0"/>
          </a:p>
        </p:txBody>
      </p:sp>
      <p:sp>
        <p:nvSpPr>
          <p:cNvPr id="7" name="Slide Number Placeholder 5">
            <a:extLst>
              <a:ext uri="{FF2B5EF4-FFF2-40B4-BE49-F238E27FC236}">
                <a16:creationId xmlns:a16="http://schemas.microsoft.com/office/drawing/2014/main" id="{3FA5BEA3-FBAD-324A-A722-33A5B9C7B06C}"/>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dirty="0"/>
          </a:p>
        </p:txBody>
      </p:sp>
    </p:spTree>
    <p:extLst>
      <p:ext uri="{BB962C8B-B14F-4D97-AF65-F5344CB8AC3E}">
        <p14:creationId xmlns:p14="http://schemas.microsoft.com/office/powerpoint/2010/main" val="15411231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large left+tex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4E82D4CB-D75A-1A45-B05D-E33B4030488F}"/>
              </a:ext>
            </a:extLst>
          </p:cNvPr>
          <p:cNvSpPr>
            <a:spLocks noGrp="1"/>
          </p:cNvSpPr>
          <p:nvPr>
            <p:ph type="title" hasCustomPrompt="1"/>
          </p:nvPr>
        </p:nvSpPr>
        <p:spPr>
          <a:xfrm>
            <a:off x="6888163" y="614877"/>
            <a:ext cx="4537075" cy="2511382"/>
          </a:xfrm>
          <a:prstGeom prst="rect">
            <a:avLst/>
          </a:prstGeom>
        </p:spPr>
        <p:txBody>
          <a:bodyPr vert="horz" lIns="0" tIns="0" rIns="0" bIns="0" rtlCol="0" anchor="t" anchorCtr="0">
            <a:noAutofit/>
          </a:bodyPr>
          <a:lstStyle>
            <a:lvl1pPr>
              <a:defRPr sz="4800">
                <a:solidFill>
                  <a:schemeClr val="tx1"/>
                </a:solidFill>
              </a:defRPr>
            </a:lvl1pPr>
          </a:lstStyle>
          <a:p>
            <a:r>
              <a:rPr lang="en-US" noProof="0" dirty="0"/>
              <a:t>Title</a:t>
            </a:r>
          </a:p>
        </p:txBody>
      </p:sp>
      <p:sp>
        <p:nvSpPr>
          <p:cNvPr id="5" name="Content Placeholder 20">
            <a:extLst>
              <a:ext uri="{FF2B5EF4-FFF2-40B4-BE49-F238E27FC236}">
                <a16:creationId xmlns:a16="http://schemas.microsoft.com/office/drawing/2014/main" id="{78BAFC30-690F-6A41-BE1B-8B7925B9B41A}"/>
              </a:ext>
            </a:extLst>
          </p:cNvPr>
          <p:cNvSpPr>
            <a:spLocks noGrp="1"/>
          </p:cNvSpPr>
          <p:nvPr>
            <p:ph sz="quarter" idx="17"/>
          </p:nvPr>
        </p:nvSpPr>
        <p:spPr>
          <a:xfrm>
            <a:off x="6888163" y="3392488"/>
            <a:ext cx="4537075" cy="2700337"/>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2">
            <a:extLst>
              <a:ext uri="{FF2B5EF4-FFF2-40B4-BE49-F238E27FC236}">
                <a16:creationId xmlns:a16="http://schemas.microsoft.com/office/drawing/2014/main" id="{A46A2561-43A0-D843-B868-9E14FD55F20B}"/>
              </a:ext>
            </a:extLst>
          </p:cNvPr>
          <p:cNvSpPr>
            <a:spLocks noGrp="1"/>
          </p:cNvSpPr>
          <p:nvPr>
            <p:ph type="pic" sz="quarter" idx="18"/>
          </p:nvPr>
        </p:nvSpPr>
        <p:spPr>
          <a:xfrm>
            <a:off x="766762" y="765174"/>
            <a:ext cx="5365751" cy="5327651"/>
          </a:xfrm>
          <a:prstGeom prst="rect">
            <a:avLst/>
          </a:prstGeom>
        </p:spPr>
        <p:txBody>
          <a:bodyPr anchor="t" anchorCtr="0">
            <a:noAutofit/>
          </a:bodyPr>
          <a:lstStyle>
            <a:lvl1pPr marL="0" indent="0" algn="l">
              <a:buNone/>
              <a:defRPr sz="3200"/>
            </a:lvl1pPr>
          </a:lstStyle>
          <a:p>
            <a:r>
              <a:rPr lang="en-US"/>
              <a:t>Click icon to add picture</a:t>
            </a:r>
            <a:endParaRPr lang="en-GB" dirty="0"/>
          </a:p>
        </p:txBody>
      </p:sp>
      <p:sp>
        <p:nvSpPr>
          <p:cNvPr id="7" name="Slide Number Placeholder 5">
            <a:extLst>
              <a:ext uri="{FF2B5EF4-FFF2-40B4-BE49-F238E27FC236}">
                <a16:creationId xmlns:a16="http://schemas.microsoft.com/office/drawing/2014/main" id="{5D8B5A1A-FC46-2349-BBB1-B939578EEBC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dirty="0"/>
          </a:p>
        </p:txBody>
      </p:sp>
    </p:spTree>
    <p:extLst>
      <p:ext uri="{BB962C8B-B14F-4D97-AF65-F5344CB8AC3E}">
        <p14:creationId xmlns:p14="http://schemas.microsoft.com/office/powerpoint/2010/main" val="26143594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ultiple Image">
    <p:spTree>
      <p:nvGrpSpPr>
        <p:cNvPr id="1" name=""/>
        <p:cNvGrpSpPr/>
        <p:nvPr/>
      </p:nvGrpSpPr>
      <p:grpSpPr>
        <a:xfrm>
          <a:off x="0" y="0"/>
          <a:ext cx="0" cy="0"/>
          <a:chOff x="0" y="0"/>
          <a:chExt cx="0" cy="0"/>
        </a:xfrm>
      </p:grpSpPr>
      <p:sp>
        <p:nvSpPr>
          <p:cNvPr id="12" name="Picture Placeholder 20">
            <a:extLst>
              <a:ext uri="{FF2B5EF4-FFF2-40B4-BE49-F238E27FC236}">
                <a16:creationId xmlns:a16="http://schemas.microsoft.com/office/drawing/2014/main" id="{5170FB53-6BB4-B54A-8584-443D632100A5}"/>
              </a:ext>
            </a:extLst>
          </p:cNvPr>
          <p:cNvSpPr>
            <a:spLocks noGrp="1"/>
          </p:cNvSpPr>
          <p:nvPr>
            <p:ph type="pic" sz="quarter" idx="14"/>
          </p:nvPr>
        </p:nvSpPr>
        <p:spPr>
          <a:xfrm>
            <a:off x="766764" y="1568767"/>
            <a:ext cx="3060700" cy="2909559"/>
          </a:xfrm>
          <a:prstGeom prst="rect">
            <a:avLst/>
          </a:prstGeom>
        </p:spPr>
        <p:txBody>
          <a:bodyPr lIns="0" tIns="0" rIns="0" bIns="0">
            <a:noAutofit/>
          </a:bodyPr>
          <a:lstStyle>
            <a:lvl1pPr>
              <a:buNone/>
              <a:defRPr lang="en-GB" sz="1800" kern="1200" baseline="0" noProof="0" dirty="0" smtClean="0">
                <a:solidFill>
                  <a:schemeClr val="tx1"/>
                </a:solidFill>
                <a:latin typeface="Arial" pitchFamily="34" charset="0"/>
                <a:ea typeface="+mn-ea"/>
                <a:cs typeface="+mn-cs"/>
              </a:defRPr>
            </a:lvl1pPr>
          </a:lstStyle>
          <a:p>
            <a:r>
              <a:rPr lang="en-US"/>
              <a:t>Click icon to add picture</a:t>
            </a:r>
            <a:endParaRPr lang="en-US" dirty="0"/>
          </a:p>
        </p:txBody>
      </p:sp>
      <p:sp>
        <p:nvSpPr>
          <p:cNvPr id="13" name="Picture Placeholder 20">
            <a:extLst>
              <a:ext uri="{FF2B5EF4-FFF2-40B4-BE49-F238E27FC236}">
                <a16:creationId xmlns:a16="http://schemas.microsoft.com/office/drawing/2014/main" id="{B1899592-EF28-9645-8C15-0EF1AC9F46A6}"/>
              </a:ext>
            </a:extLst>
          </p:cNvPr>
          <p:cNvSpPr>
            <a:spLocks noGrp="1"/>
          </p:cNvSpPr>
          <p:nvPr>
            <p:ph type="pic" sz="quarter" idx="15"/>
          </p:nvPr>
        </p:nvSpPr>
        <p:spPr>
          <a:xfrm>
            <a:off x="4583113" y="1568767"/>
            <a:ext cx="3025775" cy="2909559"/>
          </a:xfrm>
          <a:prstGeom prst="rect">
            <a:avLst/>
          </a:prstGeom>
        </p:spPr>
        <p:txBody>
          <a:bodyPr lIns="0" tIns="0" rIns="0" bIns="0">
            <a:noAutofit/>
          </a:bodyPr>
          <a:lstStyle>
            <a:lvl1pPr>
              <a:buNone/>
              <a:defRPr lang="en-GB" sz="1800" kern="1200" baseline="0" noProof="0" dirty="0" smtClean="0">
                <a:solidFill>
                  <a:schemeClr val="tx1"/>
                </a:solidFill>
                <a:latin typeface="Arial" pitchFamily="34" charset="0"/>
                <a:ea typeface="+mn-ea"/>
                <a:cs typeface="+mn-cs"/>
              </a:defRPr>
            </a:lvl1pPr>
          </a:lstStyle>
          <a:p>
            <a:r>
              <a:rPr lang="en-US"/>
              <a:t>Click icon to add picture</a:t>
            </a:r>
            <a:endParaRPr lang="en-US" dirty="0"/>
          </a:p>
        </p:txBody>
      </p:sp>
      <p:sp>
        <p:nvSpPr>
          <p:cNvPr id="14" name="Picture Placeholder 20">
            <a:extLst>
              <a:ext uri="{FF2B5EF4-FFF2-40B4-BE49-F238E27FC236}">
                <a16:creationId xmlns:a16="http://schemas.microsoft.com/office/drawing/2014/main" id="{692D9CF3-0D5D-0141-8B99-94C866845EA2}"/>
              </a:ext>
            </a:extLst>
          </p:cNvPr>
          <p:cNvSpPr>
            <a:spLocks noGrp="1"/>
          </p:cNvSpPr>
          <p:nvPr>
            <p:ph type="pic" sz="quarter" idx="16"/>
          </p:nvPr>
        </p:nvSpPr>
        <p:spPr>
          <a:xfrm>
            <a:off x="8401050" y="1568767"/>
            <a:ext cx="3024188" cy="2909559"/>
          </a:xfrm>
          <a:prstGeom prst="rect">
            <a:avLst/>
          </a:prstGeom>
        </p:spPr>
        <p:txBody>
          <a:bodyPr lIns="0" tIns="0" rIns="0" bIns="0">
            <a:noAutofit/>
          </a:bodyPr>
          <a:lstStyle>
            <a:lvl1pPr>
              <a:buNone/>
              <a:defRPr lang="en-GB" sz="1800" kern="1200" baseline="0" noProof="0" dirty="0" smtClean="0">
                <a:solidFill>
                  <a:schemeClr val="tx1"/>
                </a:solidFill>
                <a:latin typeface="Arial" pitchFamily="34" charset="0"/>
                <a:ea typeface="+mn-ea"/>
                <a:cs typeface="+mn-cs"/>
              </a:defRPr>
            </a:lvl1pPr>
          </a:lstStyle>
          <a:p>
            <a:r>
              <a:rPr lang="en-US"/>
              <a:t>Click icon to add picture</a:t>
            </a:r>
            <a:endParaRPr lang="en-US" dirty="0"/>
          </a:p>
        </p:txBody>
      </p:sp>
      <p:sp>
        <p:nvSpPr>
          <p:cNvPr id="15" name="Title Placeholder 1">
            <a:extLst>
              <a:ext uri="{FF2B5EF4-FFF2-40B4-BE49-F238E27FC236}">
                <a16:creationId xmlns:a16="http://schemas.microsoft.com/office/drawing/2014/main" id="{3770998F-754D-FA42-A923-970280E1AFB9}"/>
              </a:ext>
            </a:extLst>
          </p:cNvPr>
          <p:cNvSpPr>
            <a:spLocks noGrp="1"/>
          </p:cNvSpPr>
          <p:nvPr>
            <p:ph type="title" hasCustomPrompt="1"/>
          </p:nvPr>
        </p:nvSpPr>
        <p:spPr>
          <a:xfrm>
            <a:off x="766763" y="684470"/>
            <a:ext cx="10658475" cy="667067"/>
          </a:xfrm>
          <a:prstGeom prst="rect">
            <a:avLst/>
          </a:prstGeom>
        </p:spPr>
        <p:txBody>
          <a:bodyPr vert="horz" lIns="0" tIns="0" rIns="0" bIns="0" rtlCol="0" anchor="t" anchorCtr="0">
            <a:noAutofit/>
          </a:bodyPr>
          <a:lstStyle/>
          <a:p>
            <a:r>
              <a:rPr lang="en-US" noProof="0" dirty="0"/>
              <a:t>Title</a:t>
            </a:r>
          </a:p>
        </p:txBody>
      </p:sp>
      <p:sp>
        <p:nvSpPr>
          <p:cNvPr id="16" name="Content Placeholder 20">
            <a:extLst>
              <a:ext uri="{FF2B5EF4-FFF2-40B4-BE49-F238E27FC236}">
                <a16:creationId xmlns:a16="http://schemas.microsoft.com/office/drawing/2014/main" id="{BC03956D-46EB-3F49-A20A-7C378E0B76A2}"/>
              </a:ext>
            </a:extLst>
          </p:cNvPr>
          <p:cNvSpPr>
            <a:spLocks noGrp="1"/>
          </p:cNvSpPr>
          <p:nvPr>
            <p:ph sz="quarter" idx="17" hasCustomPrompt="1"/>
          </p:nvPr>
        </p:nvSpPr>
        <p:spPr>
          <a:xfrm>
            <a:off x="766764" y="4614043"/>
            <a:ext cx="3060700" cy="1478782"/>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dirty="0"/>
              <a:t>Text</a:t>
            </a:r>
          </a:p>
        </p:txBody>
      </p:sp>
      <p:sp>
        <p:nvSpPr>
          <p:cNvPr id="17" name="Content Placeholder 20">
            <a:extLst>
              <a:ext uri="{FF2B5EF4-FFF2-40B4-BE49-F238E27FC236}">
                <a16:creationId xmlns:a16="http://schemas.microsoft.com/office/drawing/2014/main" id="{7A005D06-9E5F-7443-9230-0698D255E511}"/>
              </a:ext>
            </a:extLst>
          </p:cNvPr>
          <p:cNvSpPr>
            <a:spLocks noGrp="1"/>
          </p:cNvSpPr>
          <p:nvPr>
            <p:ph sz="quarter" idx="22" hasCustomPrompt="1"/>
          </p:nvPr>
        </p:nvSpPr>
        <p:spPr>
          <a:xfrm>
            <a:off x="4583113" y="4614042"/>
            <a:ext cx="3025775" cy="1478783"/>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dirty="0"/>
              <a:t>Text</a:t>
            </a:r>
          </a:p>
        </p:txBody>
      </p:sp>
      <p:sp>
        <p:nvSpPr>
          <p:cNvPr id="18" name="Content Placeholder 20">
            <a:extLst>
              <a:ext uri="{FF2B5EF4-FFF2-40B4-BE49-F238E27FC236}">
                <a16:creationId xmlns:a16="http://schemas.microsoft.com/office/drawing/2014/main" id="{01123FBB-4A46-6B4A-BA45-B31DC6905E51}"/>
              </a:ext>
            </a:extLst>
          </p:cNvPr>
          <p:cNvSpPr>
            <a:spLocks noGrp="1"/>
          </p:cNvSpPr>
          <p:nvPr>
            <p:ph sz="quarter" idx="23" hasCustomPrompt="1"/>
          </p:nvPr>
        </p:nvSpPr>
        <p:spPr>
          <a:xfrm>
            <a:off x="8401051" y="4614042"/>
            <a:ext cx="3024188" cy="1478783"/>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18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dirty="0"/>
              <a:t>Text</a:t>
            </a:r>
          </a:p>
        </p:txBody>
      </p:sp>
      <p:sp>
        <p:nvSpPr>
          <p:cNvPr id="19" name="Slide Number Placeholder 5">
            <a:extLst>
              <a:ext uri="{FF2B5EF4-FFF2-40B4-BE49-F238E27FC236}">
                <a16:creationId xmlns:a16="http://schemas.microsoft.com/office/drawing/2014/main" id="{19E90BF8-A5EC-F044-B182-531F647CE68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dirty="0"/>
          </a:p>
        </p:txBody>
      </p:sp>
    </p:spTree>
    <p:extLst>
      <p:ext uri="{BB962C8B-B14F-4D97-AF65-F5344CB8AC3E}">
        <p14:creationId xmlns:p14="http://schemas.microsoft.com/office/powerpoint/2010/main" val="20701423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Pictur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7A19DCD6-2165-FF4F-8E06-154879697ACB}"/>
              </a:ext>
            </a:extLst>
          </p:cNvPr>
          <p:cNvSpPr>
            <a:spLocks noGrp="1"/>
          </p:cNvSpPr>
          <p:nvPr>
            <p:ph type="title" hasCustomPrompt="1"/>
          </p:nvPr>
        </p:nvSpPr>
        <p:spPr>
          <a:xfrm>
            <a:off x="766763" y="684470"/>
            <a:ext cx="10658475" cy="667067"/>
          </a:xfrm>
          <a:prstGeom prst="rect">
            <a:avLst/>
          </a:prstGeom>
        </p:spPr>
        <p:txBody>
          <a:bodyPr vert="horz" lIns="0" tIns="0" rIns="0" bIns="0" rtlCol="0" anchor="t" anchorCtr="0">
            <a:noAutofit/>
          </a:bodyPr>
          <a:lstStyle/>
          <a:p>
            <a:r>
              <a:rPr lang="en-US" noProof="0" dirty="0"/>
              <a:t>Two Content Picture</a:t>
            </a:r>
          </a:p>
        </p:txBody>
      </p:sp>
      <p:sp>
        <p:nvSpPr>
          <p:cNvPr id="5" name="Content Placeholder 20">
            <a:extLst>
              <a:ext uri="{FF2B5EF4-FFF2-40B4-BE49-F238E27FC236}">
                <a16:creationId xmlns:a16="http://schemas.microsoft.com/office/drawing/2014/main" id="{04642528-8FF6-2D41-9E96-06B28BC27D1F}"/>
              </a:ext>
            </a:extLst>
          </p:cNvPr>
          <p:cNvSpPr>
            <a:spLocks noGrp="1"/>
          </p:cNvSpPr>
          <p:nvPr>
            <p:ph sz="quarter" idx="17"/>
          </p:nvPr>
        </p:nvSpPr>
        <p:spPr>
          <a:xfrm>
            <a:off x="766764" y="2613302"/>
            <a:ext cx="4902516" cy="3479524"/>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0">
            <a:extLst>
              <a:ext uri="{FF2B5EF4-FFF2-40B4-BE49-F238E27FC236}">
                <a16:creationId xmlns:a16="http://schemas.microsoft.com/office/drawing/2014/main" id="{1F8D1EDC-16DC-1E49-9140-329AB89F3C31}"/>
              </a:ext>
            </a:extLst>
          </p:cNvPr>
          <p:cNvSpPr>
            <a:spLocks noGrp="1"/>
          </p:cNvSpPr>
          <p:nvPr>
            <p:ph sz="quarter" idx="23"/>
          </p:nvPr>
        </p:nvSpPr>
        <p:spPr>
          <a:xfrm>
            <a:off x="6583680" y="2613302"/>
            <a:ext cx="4841558" cy="3479524"/>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0">
            <a:extLst>
              <a:ext uri="{FF2B5EF4-FFF2-40B4-BE49-F238E27FC236}">
                <a16:creationId xmlns:a16="http://schemas.microsoft.com/office/drawing/2014/main" id="{F042210E-DA66-4F45-8CAD-D964E0E37981}"/>
              </a:ext>
            </a:extLst>
          </p:cNvPr>
          <p:cNvSpPr>
            <a:spLocks noGrp="1"/>
          </p:cNvSpPr>
          <p:nvPr>
            <p:ph sz="quarter" idx="24"/>
          </p:nvPr>
        </p:nvSpPr>
        <p:spPr>
          <a:xfrm>
            <a:off x="766763" y="1557338"/>
            <a:ext cx="10658475" cy="838200"/>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Pct val="110000"/>
              <a:buFont typeface="Arial"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p:txBody>
      </p:sp>
      <p:sp>
        <p:nvSpPr>
          <p:cNvPr id="8" name="Slide Number Placeholder 5">
            <a:extLst>
              <a:ext uri="{FF2B5EF4-FFF2-40B4-BE49-F238E27FC236}">
                <a16:creationId xmlns:a16="http://schemas.microsoft.com/office/drawing/2014/main" id="{5173D1E9-C3A6-5C42-AC76-11711669ACC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dirty="0"/>
          </a:p>
        </p:txBody>
      </p:sp>
    </p:spTree>
    <p:extLst>
      <p:ext uri="{BB962C8B-B14F-4D97-AF65-F5344CB8AC3E}">
        <p14:creationId xmlns:p14="http://schemas.microsoft.com/office/powerpoint/2010/main" val="21382272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420CEB52-B65A-D743-A3ED-12AE04915047}"/>
              </a:ext>
            </a:extLst>
          </p:cNvPr>
          <p:cNvSpPr>
            <a:spLocks noGrp="1"/>
          </p:cNvSpPr>
          <p:nvPr>
            <p:ph type="pic" sz="quarter" idx="14"/>
          </p:nvPr>
        </p:nvSpPr>
        <p:spPr>
          <a:xfrm>
            <a:off x="766762" y="1543050"/>
            <a:ext cx="10658476" cy="3517594"/>
          </a:xfrm>
          <a:prstGeom prst="rect">
            <a:avLst/>
          </a:prstGeom>
        </p:spPr>
        <p:txBody>
          <a:bodyPr lIns="0" tIns="0" rIns="0" bIns="0">
            <a:noAutofit/>
          </a:bodyPr>
          <a:lstStyle>
            <a:lvl1pPr>
              <a:buNone/>
              <a:defRPr lang="en-GB" sz="1800" kern="1200" baseline="0" noProof="0" dirty="0" smtClean="0">
                <a:solidFill>
                  <a:schemeClr val="tx1"/>
                </a:solidFill>
                <a:latin typeface="Arial" pitchFamily="34" charset="0"/>
                <a:ea typeface="+mn-ea"/>
                <a:cs typeface="+mn-cs"/>
              </a:defRPr>
            </a:lvl1pPr>
          </a:lstStyle>
          <a:p>
            <a:r>
              <a:rPr lang="en-US"/>
              <a:t>Click icon to add picture</a:t>
            </a:r>
            <a:endParaRPr lang="en-US" dirty="0"/>
          </a:p>
        </p:txBody>
      </p:sp>
      <p:sp>
        <p:nvSpPr>
          <p:cNvPr id="5" name="Title Placeholder 1">
            <a:extLst>
              <a:ext uri="{FF2B5EF4-FFF2-40B4-BE49-F238E27FC236}">
                <a16:creationId xmlns:a16="http://schemas.microsoft.com/office/drawing/2014/main" id="{023D73AD-1DE7-2743-9226-A7A91D16B7A4}"/>
              </a:ext>
            </a:extLst>
          </p:cNvPr>
          <p:cNvSpPr>
            <a:spLocks noGrp="1"/>
          </p:cNvSpPr>
          <p:nvPr>
            <p:ph type="title" hasCustomPrompt="1"/>
          </p:nvPr>
        </p:nvSpPr>
        <p:spPr>
          <a:xfrm>
            <a:off x="766763" y="684000"/>
            <a:ext cx="10658475" cy="589597"/>
          </a:xfrm>
          <a:prstGeom prst="rect">
            <a:avLst/>
          </a:prstGeom>
        </p:spPr>
        <p:txBody>
          <a:bodyPr vert="horz" lIns="0" tIns="0" rIns="0" bIns="0" rtlCol="0" anchor="t" anchorCtr="0">
            <a:noAutofit/>
          </a:bodyPr>
          <a:lstStyle/>
          <a:p>
            <a:r>
              <a:rPr lang="en-US" noProof="0" dirty="0"/>
              <a:t>Large Image</a:t>
            </a:r>
          </a:p>
        </p:txBody>
      </p:sp>
      <p:sp>
        <p:nvSpPr>
          <p:cNvPr id="6" name="Content Placeholder 20">
            <a:extLst>
              <a:ext uri="{FF2B5EF4-FFF2-40B4-BE49-F238E27FC236}">
                <a16:creationId xmlns:a16="http://schemas.microsoft.com/office/drawing/2014/main" id="{483732CE-175A-AE46-915A-9D42DBB49026}"/>
              </a:ext>
            </a:extLst>
          </p:cNvPr>
          <p:cNvSpPr>
            <a:spLocks noGrp="1"/>
          </p:cNvSpPr>
          <p:nvPr>
            <p:ph sz="quarter" idx="17" hasCustomPrompt="1"/>
          </p:nvPr>
        </p:nvSpPr>
        <p:spPr>
          <a:xfrm>
            <a:off x="766763" y="5349240"/>
            <a:ext cx="10658475" cy="743585"/>
          </a:xfrm>
          <a:prstGeom prst="rect">
            <a:avLst/>
          </a:prstGeom>
        </p:spPr>
        <p:txBody>
          <a:bodyPr lIns="0" tIns="0" rIns="0" bIns="0">
            <a:noAutofit/>
          </a:bodyPr>
          <a:lstStyle>
            <a:lvl1pPr marL="0" indent="0">
              <a:spcBef>
                <a:spcPts val="500"/>
              </a:spcBef>
              <a:buClr>
                <a:srgbClr val="000000"/>
              </a:buClr>
              <a:buSzPct val="110000"/>
              <a:buFont typeface="Arial" pitchFamily="34" charset="0"/>
              <a:buNone/>
              <a:defRPr sz="2000">
                <a:solidFill>
                  <a:schemeClr val="tx1"/>
                </a:solidFill>
                <a:latin typeface="Arial" pitchFamily="34" charset="0"/>
              </a:defRPr>
            </a:lvl1pPr>
            <a:lvl2pPr marL="263525" indent="-263525">
              <a:spcBef>
                <a:spcPts val="500"/>
              </a:spcBef>
              <a:buClr>
                <a:srgbClr val="000000"/>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rgbClr val="000000"/>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rgbClr val="000000"/>
              </a:buClr>
              <a:buSzPct val="110000"/>
              <a:buFont typeface="Wingdings" pitchFamily="2" charset="2"/>
              <a:buChar char="§"/>
              <a:defRPr sz="1600">
                <a:solidFill>
                  <a:schemeClr val="tx1"/>
                </a:solidFill>
                <a:latin typeface="Arial" pitchFamily="34" charset="0"/>
              </a:defRPr>
            </a:lvl4pPr>
            <a:lvl5pPr marL="1074738" indent="-263525">
              <a:spcBef>
                <a:spcPts val="5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dirty="0"/>
              <a:t>Text</a:t>
            </a:r>
          </a:p>
        </p:txBody>
      </p:sp>
      <p:sp>
        <p:nvSpPr>
          <p:cNvPr id="7" name="Slide Number Placeholder 5">
            <a:extLst>
              <a:ext uri="{FF2B5EF4-FFF2-40B4-BE49-F238E27FC236}">
                <a16:creationId xmlns:a16="http://schemas.microsoft.com/office/drawing/2014/main" id="{470662E6-3FE4-A34A-B7BF-633F17691C65}"/>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dirty="0"/>
          </a:p>
        </p:txBody>
      </p:sp>
      <p:sp>
        <p:nvSpPr>
          <p:cNvPr id="8" name="TextBox 7">
            <a:extLst>
              <a:ext uri="{FF2B5EF4-FFF2-40B4-BE49-F238E27FC236}">
                <a16:creationId xmlns:a16="http://schemas.microsoft.com/office/drawing/2014/main" id="{E61AAB56-5C60-234D-ACF5-C538156D1F50}"/>
              </a:ext>
            </a:extLst>
          </p:cNvPr>
          <p:cNvSpPr txBox="1"/>
          <p:nvPr userDrawn="1"/>
        </p:nvSpPr>
        <p:spPr>
          <a:xfrm>
            <a:off x="2480310" y="948690"/>
            <a:ext cx="0" cy="0"/>
          </a:xfrm>
          <a:prstGeom prst="rect">
            <a:avLst/>
          </a:prstGeom>
        </p:spPr>
        <p:txBody>
          <a:bodyPr vert="horz" wrap="none" lIns="0" tIns="0" rIns="0" bIns="0" rtlCol="0" anchor="t" anchorCtr="0">
            <a:noAutofit/>
          </a:bodyPr>
          <a:lstStyle/>
          <a:p>
            <a:pPr algn="l"/>
            <a:endParaRPr lang="en-CA" dirty="0"/>
          </a:p>
        </p:txBody>
      </p:sp>
    </p:spTree>
    <p:extLst>
      <p:ext uri="{BB962C8B-B14F-4D97-AF65-F5344CB8AC3E}">
        <p14:creationId xmlns:p14="http://schemas.microsoft.com/office/powerpoint/2010/main" val="5325332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950F591-6698-174F-81A5-43CD769B1073}"/>
              </a:ext>
            </a:extLst>
          </p:cNvPr>
          <p:cNvSpPr>
            <a:spLocks noGrp="1"/>
          </p:cNvSpPr>
          <p:nvPr>
            <p:ph idx="1" hasCustomPrompt="1"/>
          </p:nvPr>
        </p:nvSpPr>
        <p:spPr>
          <a:xfrm>
            <a:off x="766763" y="1557338"/>
            <a:ext cx="10658475" cy="347341"/>
          </a:xfrm>
          <a:prstGeom prst="rect">
            <a:avLst/>
          </a:prstGeom>
        </p:spPr>
        <p:txBody>
          <a:bodyPr lIns="0" tIns="0" rIns="0" bIns="0">
            <a:noAutofit/>
          </a:bodyPr>
          <a:lstStyle>
            <a:lvl1pPr marL="0" indent="0">
              <a:spcBef>
                <a:spcPts val="600"/>
              </a:spcBef>
              <a:buSzPct val="120000"/>
              <a:buFont typeface="Arial" pitchFamily="34" charset="0"/>
              <a:buNone/>
              <a:defRPr sz="1600" baseline="0">
                <a:solidFill>
                  <a:schemeClr val="tx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tabLst/>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dirty="0"/>
              <a:t>Click to enter text</a:t>
            </a:r>
          </a:p>
        </p:txBody>
      </p:sp>
      <p:sp>
        <p:nvSpPr>
          <p:cNvPr id="5" name="Picture Placeholder 20">
            <a:extLst>
              <a:ext uri="{FF2B5EF4-FFF2-40B4-BE49-F238E27FC236}">
                <a16:creationId xmlns:a16="http://schemas.microsoft.com/office/drawing/2014/main" id="{98B63CA1-A686-354F-9B7A-AF51E599D9B3}"/>
              </a:ext>
            </a:extLst>
          </p:cNvPr>
          <p:cNvSpPr>
            <a:spLocks noGrp="1"/>
          </p:cNvSpPr>
          <p:nvPr>
            <p:ph type="pic" sz="quarter" idx="14"/>
          </p:nvPr>
        </p:nvSpPr>
        <p:spPr>
          <a:xfrm>
            <a:off x="766763" y="2052242"/>
            <a:ext cx="10658476" cy="4040584"/>
          </a:xfrm>
          <a:prstGeom prst="rect">
            <a:avLst/>
          </a:prstGeom>
        </p:spPr>
        <p:txBody>
          <a:bodyPr lIns="0" tIns="0" rIns="0" bIns="0">
            <a:noAutofit/>
          </a:bodyPr>
          <a:lstStyle>
            <a:lvl1pPr>
              <a:buNone/>
              <a:defRPr lang="en-GB" sz="1800" kern="1200" baseline="0" noProof="0" dirty="0" smtClean="0">
                <a:solidFill>
                  <a:schemeClr val="tx1"/>
                </a:solidFill>
                <a:latin typeface="Arial" pitchFamily="34" charset="0"/>
                <a:ea typeface="+mn-ea"/>
                <a:cs typeface="+mn-cs"/>
              </a:defRPr>
            </a:lvl1pPr>
          </a:lstStyle>
          <a:p>
            <a:r>
              <a:rPr lang="en-US"/>
              <a:t>Click icon to add picture</a:t>
            </a:r>
            <a:endParaRPr lang="en-US" dirty="0"/>
          </a:p>
        </p:txBody>
      </p:sp>
      <p:sp>
        <p:nvSpPr>
          <p:cNvPr id="6" name="Title Placeholder 1">
            <a:extLst>
              <a:ext uri="{FF2B5EF4-FFF2-40B4-BE49-F238E27FC236}">
                <a16:creationId xmlns:a16="http://schemas.microsoft.com/office/drawing/2014/main" id="{D4E11DA7-0585-0C47-A225-82B868CFC1C1}"/>
              </a:ext>
            </a:extLst>
          </p:cNvPr>
          <p:cNvSpPr>
            <a:spLocks noGrp="1"/>
          </p:cNvSpPr>
          <p:nvPr>
            <p:ph type="title" hasCustomPrompt="1"/>
          </p:nvPr>
        </p:nvSpPr>
        <p:spPr>
          <a:xfrm>
            <a:off x="766763" y="684000"/>
            <a:ext cx="10658475" cy="667068"/>
          </a:xfrm>
          <a:prstGeom prst="rect">
            <a:avLst/>
          </a:prstGeom>
        </p:spPr>
        <p:txBody>
          <a:bodyPr vert="horz" lIns="0" tIns="0" rIns="0" bIns="0" rtlCol="0" anchor="t" anchorCtr="0">
            <a:noAutofit/>
          </a:bodyPr>
          <a:lstStyle/>
          <a:p>
            <a:r>
              <a:rPr lang="en-US" noProof="0" dirty="0"/>
              <a:t>Picture with Caption</a:t>
            </a:r>
          </a:p>
        </p:txBody>
      </p:sp>
      <p:sp>
        <p:nvSpPr>
          <p:cNvPr id="7" name="Slide Number Placeholder 5">
            <a:extLst>
              <a:ext uri="{FF2B5EF4-FFF2-40B4-BE49-F238E27FC236}">
                <a16:creationId xmlns:a16="http://schemas.microsoft.com/office/drawing/2014/main" id="{00831232-776B-724A-A622-0B2D2052FA7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dirty="0"/>
          </a:p>
        </p:txBody>
      </p:sp>
    </p:spTree>
    <p:extLst>
      <p:ext uri="{BB962C8B-B14F-4D97-AF65-F5344CB8AC3E}">
        <p14:creationId xmlns:p14="http://schemas.microsoft.com/office/powerpoint/2010/main" val="3039610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page 3">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9146FB1F-1288-0940-9045-C8D45B183C4E}"/>
              </a:ext>
            </a:extLst>
          </p:cNvPr>
          <p:cNvSpPr>
            <a:spLocks noGrp="1"/>
          </p:cNvSpPr>
          <p:nvPr>
            <p:ph type="body" sz="quarter" idx="10" hasCustomPrompt="1"/>
          </p:nvPr>
        </p:nvSpPr>
        <p:spPr>
          <a:xfrm>
            <a:off x="737755" y="664970"/>
            <a:ext cx="4668116" cy="2910872"/>
          </a:xfrm>
          <a:prstGeom prst="rect">
            <a:avLst/>
          </a:prstGeom>
        </p:spPr>
        <p:txBody>
          <a:bodyPr lIns="0" tIns="0" rIns="0" bIns="0"/>
          <a:lstStyle>
            <a:lvl1pPr marL="0" marR="0" indent="0" algn="l" defTabSz="914400" rtl="0" eaLnBrk="1" fontAlgn="auto" latinLnBrk="0" hangingPunct="1">
              <a:lnSpc>
                <a:spcPts val="7000"/>
              </a:lnSpc>
              <a:spcBef>
                <a:spcPct val="20000"/>
              </a:spcBef>
              <a:spcAft>
                <a:spcPts val="0"/>
              </a:spcAft>
              <a:buClrTx/>
              <a:buSzTx/>
              <a:buFont typeface="Arial" pitchFamily="34" charset="0"/>
              <a:buNone/>
              <a:tabLst/>
              <a:defRPr sz="6500"/>
            </a:lvl1pPr>
          </a:lstStyle>
          <a:p>
            <a:pPr lvl="0"/>
            <a:r>
              <a:rPr lang="en-CA" dirty="0"/>
              <a:t>Presentation title</a:t>
            </a:r>
          </a:p>
        </p:txBody>
      </p:sp>
      <p:sp>
        <p:nvSpPr>
          <p:cNvPr id="11" name="Espace réservé pour une image  88">
            <a:extLst>
              <a:ext uri="{FF2B5EF4-FFF2-40B4-BE49-F238E27FC236}">
                <a16:creationId xmlns:a16="http://schemas.microsoft.com/office/drawing/2014/main" id="{4D669936-1445-7845-B6C3-0573651CCC52}"/>
              </a:ext>
            </a:extLst>
          </p:cNvPr>
          <p:cNvSpPr>
            <a:spLocks noGrp="1" noChangeAspect="1"/>
          </p:cNvSpPr>
          <p:nvPr>
            <p:ph type="pic" sz="quarter" idx="26" hasCustomPrompt="1"/>
          </p:nvPr>
        </p:nvSpPr>
        <p:spPr>
          <a:xfrm>
            <a:off x="6110312" y="776191"/>
            <a:ext cx="2663999" cy="2664000"/>
          </a:xfrm>
          <a:custGeom>
            <a:avLst/>
            <a:gdLst>
              <a:gd name="connsiteX0" fmla="*/ 0 w 2951999"/>
              <a:gd name="connsiteY0" fmla="*/ 0 h 2952001"/>
              <a:gd name="connsiteX1" fmla="*/ 2951999 w 2951999"/>
              <a:gd name="connsiteY1" fmla="*/ 0 h 2952001"/>
              <a:gd name="connsiteX2" fmla="*/ 2951999 w 2951999"/>
              <a:gd name="connsiteY2" fmla="*/ 1177200 h 2952001"/>
              <a:gd name="connsiteX3" fmla="*/ 2951999 w 2951999"/>
              <a:gd name="connsiteY3" fmla="*/ 1177200 h 2952001"/>
              <a:gd name="connsiteX4" fmla="*/ 2951999 w 2951999"/>
              <a:gd name="connsiteY4" fmla="*/ 2952001 h 2952001"/>
              <a:gd name="connsiteX5" fmla="*/ 1774799 w 2951999"/>
              <a:gd name="connsiteY5" fmla="*/ 2952001 h 2952001"/>
              <a:gd name="connsiteX6" fmla="*/ 1774799 w 2951999"/>
              <a:gd name="connsiteY6" fmla="*/ 1177200 h 2952001"/>
              <a:gd name="connsiteX7" fmla="*/ 0 w 2951999"/>
              <a:gd name="connsiteY7" fmla="*/ 1177200 h 295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1999" h="2952001">
                <a:moveTo>
                  <a:pt x="0" y="0"/>
                </a:moveTo>
                <a:lnTo>
                  <a:pt x="2951999" y="0"/>
                </a:lnTo>
                <a:lnTo>
                  <a:pt x="2951999" y="1177200"/>
                </a:lnTo>
                <a:lnTo>
                  <a:pt x="2951999" y="1177200"/>
                </a:lnTo>
                <a:lnTo>
                  <a:pt x="2951999" y="2952001"/>
                </a:lnTo>
                <a:lnTo>
                  <a:pt x="1774799" y="2952001"/>
                </a:lnTo>
                <a:lnTo>
                  <a:pt x="1774799" y="1177200"/>
                </a:lnTo>
                <a:lnTo>
                  <a:pt x="0" y="1177200"/>
                </a:lnTo>
                <a:close/>
              </a:path>
            </a:pathLst>
          </a:custGeom>
        </p:spPr>
        <p:txBody>
          <a:bodyPr wrap="square">
            <a:noAutofit/>
          </a:bodyPr>
          <a:lstStyle>
            <a:lvl1pPr marL="0" indent="0">
              <a:buNone/>
              <a:defRPr sz="1400"/>
            </a:lvl1pPr>
          </a:lstStyle>
          <a:p>
            <a:r>
              <a:rPr lang="en-CA" sz="1800" dirty="0">
                <a:cs typeface="Arial" pitchFamily="34" charset="0"/>
              </a:rPr>
              <a:t>Click on the Image icon to change with a new picture located on your computer</a:t>
            </a:r>
            <a:endParaRPr lang="fr-FR" dirty="0"/>
          </a:p>
        </p:txBody>
      </p:sp>
      <p:sp>
        <p:nvSpPr>
          <p:cNvPr id="14" name="Forme libre 13">
            <a:extLst>
              <a:ext uri="{FF2B5EF4-FFF2-40B4-BE49-F238E27FC236}">
                <a16:creationId xmlns:a16="http://schemas.microsoft.com/office/drawing/2014/main" id="{79626CFD-1629-2544-9AD3-2499163FF9F0}"/>
              </a:ext>
            </a:extLst>
          </p:cNvPr>
          <p:cNvSpPr>
            <a:spLocks noChangeAspect="1"/>
          </p:cNvSpPr>
          <p:nvPr userDrawn="1"/>
        </p:nvSpPr>
        <p:spPr bwMode="gray">
          <a:xfrm rot="16200000">
            <a:off x="8772138" y="773451"/>
            <a:ext cx="2664001" cy="2664000"/>
          </a:xfrm>
          <a:custGeom>
            <a:avLst/>
            <a:gdLst>
              <a:gd name="connsiteX0" fmla="*/ 0 w 3168353"/>
              <a:gd name="connsiteY0" fmla="*/ 3168352 h 3168352"/>
              <a:gd name="connsiteX1" fmla="*/ 0 w 3168353"/>
              <a:gd name="connsiteY1" fmla="*/ 1902429 h 3168352"/>
              <a:gd name="connsiteX2" fmla="*/ 1902430 w 3168353"/>
              <a:gd name="connsiteY2" fmla="*/ 1902429 h 3168352"/>
              <a:gd name="connsiteX3" fmla="*/ 1902430 w 3168353"/>
              <a:gd name="connsiteY3" fmla="*/ 0 h 3168352"/>
              <a:gd name="connsiteX4" fmla="*/ 3168353 w 3168353"/>
              <a:gd name="connsiteY4" fmla="*/ 0 h 3168352"/>
              <a:gd name="connsiteX5" fmla="*/ 3168353 w 3168353"/>
              <a:gd name="connsiteY5" fmla="*/ 3168352 h 3168352"/>
              <a:gd name="connsiteX6" fmla="*/ 1902430 w 3168353"/>
              <a:gd name="connsiteY6" fmla="*/ 3168352 h 3168352"/>
              <a:gd name="connsiteX7" fmla="*/ 1902430 w 3168353"/>
              <a:gd name="connsiteY7" fmla="*/ 3168352 h 316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8353" h="3168352">
                <a:moveTo>
                  <a:pt x="0" y="3168352"/>
                </a:moveTo>
                <a:lnTo>
                  <a:pt x="0" y="1902429"/>
                </a:lnTo>
                <a:lnTo>
                  <a:pt x="1902430" y="1902429"/>
                </a:lnTo>
                <a:lnTo>
                  <a:pt x="1902430" y="0"/>
                </a:lnTo>
                <a:lnTo>
                  <a:pt x="3168353" y="0"/>
                </a:lnTo>
                <a:lnTo>
                  <a:pt x="3168353" y="3168352"/>
                </a:lnTo>
                <a:lnTo>
                  <a:pt x="1902430" y="3168352"/>
                </a:lnTo>
                <a:lnTo>
                  <a:pt x="1902430" y="3168352"/>
                </a:lnTo>
                <a:close/>
              </a:path>
            </a:pathLst>
          </a:custGeom>
          <a:gradFill flip="none" rotWithShape="1">
            <a:gsLst>
              <a:gs pos="60000">
                <a:srgbClr val="A82465"/>
              </a:gs>
              <a:gs pos="0">
                <a:srgbClr val="E31937"/>
              </a:gs>
              <a:gs pos="100000">
                <a:srgbClr val="5236AB"/>
              </a:gs>
            </a:gsLst>
            <a:lin ang="0" scaled="0"/>
            <a:tileRect/>
          </a:gradFill>
          <a:ln w="9525" algn="ctr">
            <a:noFill/>
            <a:miter lim="800000"/>
            <a:headEnd/>
            <a:tailEnd/>
          </a:ln>
          <a:effectLst/>
        </p:spPr>
        <p:txBody>
          <a:bodyPr lIns="63500" tIns="0" rIns="64800" bIns="0" rtlCol="0" anchor="ctr"/>
          <a:lstStyle/>
          <a:p>
            <a:pPr lvl="0" algn="ctr">
              <a:spcBef>
                <a:spcPct val="0"/>
              </a:spcBef>
              <a:buClrTx/>
              <a:buSzPct val="90000"/>
            </a:pPr>
            <a:endParaRPr lang="en-CA" sz="1600" b="1" dirty="0">
              <a:solidFill>
                <a:schemeClr val="bg1"/>
              </a:solidFill>
              <a:cs typeface="Arial" pitchFamily="34" charset="0"/>
            </a:endParaRPr>
          </a:p>
        </p:txBody>
      </p:sp>
      <p:sp>
        <p:nvSpPr>
          <p:cNvPr id="15" name="Espace réservé pour une image  88">
            <a:extLst>
              <a:ext uri="{FF2B5EF4-FFF2-40B4-BE49-F238E27FC236}">
                <a16:creationId xmlns:a16="http://schemas.microsoft.com/office/drawing/2014/main" id="{2AF2C10B-9173-DD4E-8BD2-E0FB88D0DFD4}"/>
              </a:ext>
            </a:extLst>
          </p:cNvPr>
          <p:cNvSpPr>
            <a:spLocks noGrp="1" noChangeAspect="1"/>
          </p:cNvSpPr>
          <p:nvPr>
            <p:ph type="pic" sz="quarter" idx="27" hasCustomPrompt="1"/>
          </p:nvPr>
        </p:nvSpPr>
        <p:spPr>
          <a:xfrm>
            <a:off x="8770384" y="3437138"/>
            <a:ext cx="2663999" cy="2664000"/>
          </a:xfrm>
          <a:custGeom>
            <a:avLst/>
            <a:gdLst>
              <a:gd name="connsiteX0" fmla="*/ 0 w 2951999"/>
              <a:gd name="connsiteY0" fmla="*/ 0 h 2952001"/>
              <a:gd name="connsiteX1" fmla="*/ 2951999 w 2951999"/>
              <a:gd name="connsiteY1" fmla="*/ 0 h 2952001"/>
              <a:gd name="connsiteX2" fmla="*/ 2951999 w 2951999"/>
              <a:gd name="connsiteY2" fmla="*/ 1177200 h 2952001"/>
              <a:gd name="connsiteX3" fmla="*/ 2951999 w 2951999"/>
              <a:gd name="connsiteY3" fmla="*/ 1177200 h 2952001"/>
              <a:gd name="connsiteX4" fmla="*/ 2951999 w 2951999"/>
              <a:gd name="connsiteY4" fmla="*/ 2952001 h 2952001"/>
              <a:gd name="connsiteX5" fmla="*/ 1774799 w 2951999"/>
              <a:gd name="connsiteY5" fmla="*/ 2952001 h 2952001"/>
              <a:gd name="connsiteX6" fmla="*/ 1774799 w 2951999"/>
              <a:gd name="connsiteY6" fmla="*/ 1177200 h 2952001"/>
              <a:gd name="connsiteX7" fmla="*/ 0 w 2951999"/>
              <a:gd name="connsiteY7" fmla="*/ 1177200 h 295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1999" h="2952001">
                <a:moveTo>
                  <a:pt x="0" y="0"/>
                </a:moveTo>
                <a:lnTo>
                  <a:pt x="2951999" y="0"/>
                </a:lnTo>
                <a:lnTo>
                  <a:pt x="2951999" y="1177200"/>
                </a:lnTo>
                <a:lnTo>
                  <a:pt x="2951999" y="1177200"/>
                </a:lnTo>
                <a:lnTo>
                  <a:pt x="2951999" y="2952001"/>
                </a:lnTo>
                <a:lnTo>
                  <a:pt x="1774799" y="2952001"/>
                </a:lnTo>
                <a:lnTo>
                  <a:pt x="1774799" y="1177200"/>
                </a:lnTo>
                <a:lnTo>
                  <a:pt x="0" y="1177200"/>
                </a:lnTo>
                <a:close/>
              </a:path>
            </a:pathLst>
          </a:custGeom>
        </p:spPr>
        <p:txBody>
          <a:bodyPr wrap="square">
            <a:noAutofit/>
          </a:bodyPr>
          <a:lstStyle>
            <a:lvl1pPr marL="0" indent="0">
              <a:buNone/>
              <a:defRPr sz="1400"/>
            </a:lvl1pPr>
          </a:lstStyle>
          <a:p>
            <a:r>
              <a:rPr lang="en-CA" sz="1800" dirty="0">
                <a:cs typeface="Arial" pitchFamily="34" charset="0"/>
              </a:rPr>
              <a:t>Click on the Image icon to change with a new picture located on your computer</a:t>
            </a:r>
            <a:endParaRPr lang="fr-FR" dirty="0"/>
          </a:p>
        </p:txBody>
      </p:sp>
      <p:sp>
        <p:nvSpPr>
          <p:cNvPr id="10" name="Espace réservé du texte 7">
            <a:extLst>
              <a:ext uri="{FF2B5EF4-FFF2-40B4-BE49-F238E27FC236}">
                <a16:creationId xmlns:a16="http://schemas.microsoft.com/office/drawing/2014/main" id="{758AF78D-6341-7047-A95D-B1323EAC48CB}"/>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200" b="0"/>
            </a:lvl1pPr>
          </a:lstStyle>
          <a:p>
            <a:pPr lvl="0"/>
            <a:r>
              <a:rPr lang="en-CA" dirty="0"/>
              <a:t>Name, role</a:t>
            </a:r>
            <a:br>
              <a:rPr lang="en-CA" dirty="0"/>
            </a:br>
            <a:r>
              <a:rPr lang="en-CA" dirty="0"/>
              <a:t>Date</a:t>
            </a:r>
          </a:p>
        </p:txBody>
      </p:sp>
      <p:pic>
        <p:nvPicPr>
          <p:cNvPr id="12" name="Image 11">
            <a:extLst>
              <a:ext uri="{FF2B5EF4-FFF2-40B4-BE49-F238E27FC236}">
                <a16:creationId xmlns:a16="http://schemas.microsoft.com/office/drawing/2014/main" id="{CAAFE2B9-71A0-6845-A212-DAF79B8E49B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763" y="5372174"/>
            <a:ext cx="1549400" cy="720651"/>
          </a:xfrm>
          <a:prstGeom prst="rect">
            <a:avLst/>
          </a:prstGeom>
        </p:spPr>
      </p:pic>
    </p:spTree>
    <p:extLst>
      <p:ext uri="{BB962C8B-B14F-4D97-AF65-F5344CB8AC3E}">
        <p14:creationId xmlns:p14="http://schemas.microsoft.com/office/powerpoint/2010/main" val="1891025663"/>
      </p:ext>
    </p:extLst>
  </p:cSld>
  <p:clrMapOvr>
    <a:masterClrMapping/>
  </p:clrMapOvr>
  <p:extLst>
    <p:ext uri="{DCECCB84-F9BA-43D5-87BE-67443E8EF086}">
      <p15:sldGuideLst xmlns:p15="http://schemas.microsoft.com/office/powerpoint/2012/main">
        <p15:guide id="3" pos="7673">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Graphic device and text">
    <p:spTree>
      <p:nvGrpSpPr>
        <p:cNvPr id="1" name=""/>
        <p:cNvGrpSpPr/>
        <p:nvPr/>
      </p:nvGrpSpPr>
      <p:grpSpPr>
        <a:xfrm>
          <a:off x="0" y="0"/>
          <a:ext cx="0" cy="0"/>
          <a:chOff x="0" y="0"/>
          <a:chExt cx="0" cy="0"/>
        </a:xfrm>
      </p:grpSpPr>
      <p:sp>
        <p:nvSpPr>
          <p:cNvPr id="11" name="Espace réservé pour une image  17">
            <a:extLst>
              <a:ext uri="{FF2B5EF4-FFF2-40B4-BE49-F238E27FC236}">
                <a16:creationId xmlns:a16="http://schemas.microsoft.com/office/drawing/2014/main" id="{158CC81F-693C-7745-ACBD-E267DB1433AB}"/>
              </a:ext>
            </a:extLst>
          </p:cNvPr>
          <p:cNvSpPr>
            <a:spLocks noGrp="1" noChangeAspect="1"/>
          </p:cNvSpPr>
          <p:nvPr>
            <p:ph type="pic" sz="quarter" idx="11" hasCustomPrompt="1"/>
          </p:nvPr>
        </p:nvSpPr>
        <p:spPr>
          <a:xfrm>
            <a:off x="785728" y="765526"/>
            <a:ext cx="5327298" cy="5327299"/>
          </a:xfrm>
          <a:custGeom>
            <a:avLst/>
            <a:gdLst>
              <a:gd name="connsiteX0" fmla="*/ 0 w 6003155"/>
              <a:gd name="connsiteY0" fmla="*/ 0 h 6003156"/>
              <a:gd name="connsiteX1" fmla="*/ 6003155 w 6003155"/>
              <a:gd name="connsiteY1" fmla="*/ 0 h 6003156"/>
              <a:gd name="connsiteX2" fmla="*/ 6003155 w 6003155"/>
              <a:gd name="connsiteY2" fmla="*/ 1 h 6003156"/>
              <a:gd name="connsiteX3" fmla="*/ 6003155 w 6003155"/>
              <a:gd name="connsiteY3" fmla="*/ 2404742 h 6003156"/>
              <a:gd name="connsiteX4" fmla="*/ 6003155 w 6003155"/>
              <a:gd name="connsiteY4" fmla="*/ 6003156 h 6003156"/>
              <a:gd name="connsiteX5" fmla="*/ 3598413 w 6003155"/>
              <a:gd name="connsiteY5" fmla="*/ 6003156 h 6003156"/>
              <a:gd name="connsiteX6" fmla="*/ 3598413 w 6003155"/>
              <a:gd name="connsiteY6" fmla="*/ 2404742 h 6003156"/>
              <a:gd name="connsiteX7" fmla="*/ 0 w 6003155"/>
              <a:gd name="connsiteY7" fmla="*/ 2404742 h 600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155" h="6003156">
                <a:moveTo>
                  <a:pt x="0" y="0"/>
                </a:moveTo>
                <a:lnTo>
                  <a:pt x="6003155" y="0"/>
                </a:lnTo>
                <a:lnTo>
                  <a:pt x="6003155" y="1"/>
                </a:lnTo>
                <a:lnTo>
                  <a:pt x="6003155" y="2404742"/>
                </a:lnTo>
                <a:lnTo>
                  <a:pt x="6003155" y="6003156"/>
                </a:lnTo>
                <a:lnTo>
                  <a:pt x="3598413" y="6003156"/>
                </a:lnTo>
                <a:lnTo>
                  <a:pt x="3598413" y="2404742"/>
                </a:lnTo>
                <a:lnTo>
                  <a:pt x="0" y="2404742"/>
                </a:lnTo>
                <a:close/>
              </a:path>
            </a:pathLst>
          </a:custGeom>
        </p:spPr>
        <p:txBody>
          <a:bodyPr wrap="square">
            <a:noAutofit/>
          </a:bodyPr>
          <a:lstStyle>
            <a:lvl1pPr marL="0" indent="0">
              <a:buNone/>
              <a:defRPr/>
            </a:lvl1pPr>
          </a:lstStyle>
          <a:p>
            <a:r>
              <a:rPr lang="en-CA" sz="3200" dirty="0">
                <a:cs typeface="Arial" pitchFamily="34" charset="0"/>
              </a:rPr>
              <a:t>Click on the Image icon to change with a new picture located on your computer</a:t>
            </a:r>
            <a:endParaRPr lang="fr-FR" dirty="0"/>
          </a:p>
        </p:txBody>
      </p:sp>
      <p:sp>
        <p:nvSpPr>
          <p:cNvPr id="15" name="Title Placeholder 1">
            <a:extLst>
              <a:ext uri="{FF2B5EF4-FFF2-40B4-BE49-F238E27FC236}">
                <a16:creationId xmlns:a16="http://schemas.microsoft.com/office/drawing/2014/main" id="{F7349B97-C28F-3B44-B284-12F2C2ABD73C}"/>
              </a:ext>
            </a:extLst>
          </p:cNvPr>
          <p:cNvSpPr>
            <a:spLocks noGrp="1"/>
          </p:cNvSpPr>
          <p:nvPr>
            <p:ph type="title" hasCustomPrompt="1"/>
          </p:nvPr>
        </p:nvSpPr>
        <p:spPr>
          <a:xfrm>
            <a:off x="6888163" y="684000"/>
            <a:ext cx="4537075" cy="611189"/>
          </a:xfrm>
          <a:prstGeom prst="rect">
            <a:avLst/>
          </a:prstGeom>
        </p:spPr>
        <p:txBody>
          <a:bodyPr vert="horz" lIns="0" tIns="0" rIns="0" bIns="0" rtlCol="0" anchor="t" anchorCtr="0">
            <a:noAutofit/>
          </a:bodyPr>
          <a:lstStyle/>
          <a:p>
            <a:r>
              <a:rPr lang="en-CA" noProof="0" dirty="0"/>
              <a:t>Title</a:t>
            </a:r>
          </a:p>
        </p:txBody>
      </p:sp>
      <p:sp>
        <p:nvSpPr>
          <p:cNvPr id="8" name="Slide Number Placeholder 5">
            <a:extLst>
              <a:ext uri="{FF2B5EF4-FFF2-40B4-BE49-F238E27FC236}">
                <a16:creationId xmlns:a16="http://schemas.microsoft.com/office/drawing/2014/main" id="{6EAD3CFF-35F0-EE42-99CF-7B91F8844AF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dirty="0"/>
          </a:p>
        </p:txBody>
      </p:sp>
      <p:sp>
        <p:nvSpPr>
          <p:cNvPr id="9"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6888163" y="1684422"/>
            <a:ext cx="4537075" cy="4408404"/>
          </a:xfrm>
          <a:prstGeom prst="rect">
            <a:avLst/>
          </a:prstGeom>
        </p:spPr>
        <p:txBody>
          <a:bodyPr lIns="0" tIns="0" rIns="0" bIns="0">
            <a:noAutofit/>
          </a:bodyPr>
          <a:lstStyle>
            <a:lvl1pPr marL="0" indent="0">
              <a:spcBef>
                <a:spcPts val="0"/>
              </a:spcBef>
              <a:buClrTx/>
              <a:buSzPct val="100000"/>
              <a:buFont typeface="Arial" pitchFamily="34" charset="0"/>
              <a:buNone/>
              <a:defRPr sz="2000">
                <a:solidFill>
                  <a:schemeClr val="tx1"/>
                </a:solidFill>
                <a:latin typeface="Arial" pitchFamily="34" charset="0"/>
              </a:defRPr>
            </a:lvl1pPr>
            <a:lvl2pPr marL="263525" indent="-263525">
              <a:spcBef>
                <a:spcPts val="500"/>
              </a:spcBef>
              <a:buClrTx/>
              <a:buSzPct val="100000"/>
              <a:buFont typeface="Arial" pitchFamily="34" charset="0"/>
              <a:buChar char="•"/>
              <a:defRPr sz="2000" baseline="0">
                <a:solidFill>
                  <a:schemeClr val="tx1"/>
                </a:solidFill>
                <a:latin typeface="Arial" pitchFamily="34" charset="0"/>
              </a:defRPr>
            </a:lvl2pPr>
            <a:lvl3pPr marL="536575" indent="-273050">
              <a:spcBef>
                <a:spcPts val="500"/>
              </a:spcBef>
              <a:buClrTx/>
              <a:buSzPct val="100000"/>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Pct val="100000"/>
              <a:buFont typeface="Wingdings" panose="05000000000000000000" pitchFamily="2" charset="2"/>
              <a:buChar char="§"/>
              <a:defRPr sz="1600">
                <a:solidFill>
                  <a:schemeClr val="tx1"/>
                </a:solidFill>
                <a:latin typeface="Arial" pitchFamily="34" charset="0"/>
              </a:defRPr>
            </a:lvl4pPr>
            <a:lvl5pPr marL="1074738" indent="-263525">
              <a:spcBef>
                <a:spcPts val="500"/>
              </a:spcBef>
              <a:buClrTx/>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8051614"/>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9AF54B69-F2F9-F04B-B242-EB97229446DE}"/>
              </a:ext>
            </a:extLst>
          </p:cNvPr>
          <p:cNvSpPr>
            <a:spLocks noGrp="1"/>
          </p:cNvSpPr>
          <p:nvPr>
            <p:ph type="title" hasCustomPrompt="1"/>
          </p:nvPr>
        </p:nvSpPr>
        <p:spPr>
          <a:xfrm>
            <a:off x="766763" y="684000"/>
            <a:ext cx="10658475" cy="541112"/>
          </a:xfrm>
          <a:prstGeom prst="rect">
            <a:avLst/>
          </a:prstGeom>
        </p:spPr>
        <p:txBody>
          <a:bodyPr vert="horz" lIns="0" tIns="0" rIns="0" bIns="0" rtlCol="0" anchor="t" anchorCtr="0">
            <a:noAutofit/>
          </a:bodyPr>
          <a:lstStyle>
            <a:lvl1pPr>
              <a:defRPr>
                <a:solidFill>
                  <a:schemeClr val="tx1"/>
                </a:solidFill>
              </a:defRPr>
            </a:lvl1pPr>
          </a:lstStyle>
          <a:p>
            <a:r>
              <a:rPr lang="en-CA" dirty="0"/>
              <a:t>Standard text slide</a:t>
            </a:r>
            <a:endParaRPr lang="en-US" noProof="0" dirty="0"/>
          </a:p>
        </p:txBody>
      </p:sp>
      <p:sp>
        <p:nvSpPr>
          <p:cNvPr id="5" name="Content Placeholder 20">
            <a:extLst>
              <a:ext uri="{FF2B5EF4-FFF2-40B4-BE49-F238E27FC236}">
                <a16:creationId xmlns:a16="http://schemas.microsoft.com/office/drawing/2014/main" id="{6A54173B-8497-A140-8F24-1AF3E1B758D8}"/>
              </a:ext>
            </a:extLst>
          </p:cNvPr>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500"/>
              </a:spcBef>
              <a:buClr>
                <a:schemeClr val="tx1"/>
              </a:buClr>
              <a:buSzPct val="110000"/>
              <a:buFont typeface="Arial" panose="020B0604020202020204"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6E89F11F-EB91-974A-B104-3B694D3EABA2}"/>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dirty="0"/>
          </a:p>
        </p:txBody>
      </p:sp>
    </p:spTree>
    <p:extLst>
      <p:ext uri="{BB962C8B-B14F-4D97-AF65-F5344CB8AC3E}">
        <p14:creationId xmlns:p14="http://schemas.microsoft.com/office/powerpoint/2010/main" val="33260037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columns">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8A171D6F-1D32-074E-9401-BC0D7B3A2B86}"/>
              </a:ext>
            </a:extLst>
          </p:cNvPr>
          <p:cNvSpPr>
            <a:spLocks noGrp="1"/>
          </p:cNvSpPr>
          <p:nvPr>
            <p:ph type="body" sz="quarter" idx="10" hasCustomPrompt="1"/>
          </p:nvPr>
        </p:nvSpPr>
        <p:spPr>
          <a:xfrm>
            <a:off x="766763" y="1569832"/>
            <a:ext cx="2305050" cy="828811"/>
          </a:xfrm>
          <a:prstGeom prst="rect">
            <a:avLst/>
          </a:prstGeom>
        </p:spPr>
        <p:txBody>
          <a:bodyPr lIns="0" tIns="0" rIns="0" bIns="0">
            <a:noAutofit/>
          </a:bodyPr>
          <a:lstStyle>
            <a:lvl1pPr marL="0" indent="0">
              <a:buNone/>
              <a:defRPr sz="2400"/>
            </a:lvl1pPr>
          </a:lstStyle>
          <a:p>
            <a:pPr lvl="0"/>
            <a:r>
              <a:rPr lang="en-CA" dirty="0"/>
              <a:t>Title</a:t>
            </a:r>
          </a:p>
        </p:txBody>
      </p:sp>
      <p:sp>
        <p:nvSpPr>
          <p:cNvPr id="25" name="Espace réservé du texte 4">
            <a:extLst>
              <a:ext uri="{FF2B5EF4-FFF2-40B4-BE49-F238E27FC236}">
                <a16:creationId xmlns:a16="http://schemas.microsoft.com/office/drawing/2014/main" id="{B0F5BD17-6E70-B847-AA7C-96CF8DC7A085}"/>
              </a:ext>
            </a:extLst>
          </p:cNvPr>
          <p:cNvSpPr>
            <a:spLocks noGrp="1"/>
          </p:cNvSpPr>
          <p:nvPr>
            <p:ph type="body" sz="quarter" idx="11" hasCustomPrompt="1"/>
          </p:nvPr>
        </p:nvSpPr>
        <p:spPr>
          <a:xfrm>
            <a:off x="3569597" y="1569832"/>
            <a:ext cx="2305050" cy="828811"/>
          </a:xfrm>
          <a:prstGeom prst="rect">
            <a:avLst/>
          </a:prstGeom>
        </p:spPr>
        <p:txBody>
          <a:bodyPr lIns="0" tIns="0" rIns="0" bIns="0">
            <a:noAutofit/>
          </a:bodyPr>
          <a:lstStyle>
            <a:lvl1pPr marL="0" indent="0">
              <a:buNone/>
              <a:defRPr sz="2400"/>
            </a:lvl1pPr>
          </a:lstStyle>
          <a:p>
            <a:pPr lvl="0"/>
            <a:r>
              <a:rPr lang="en-CA" dirty="0"/>
              <a:t>Title</a:t>
            </a:r>
          </a:p>
        </p:txBody>
      </p:sp>
      <p:sp>
        <p:nvSpPr>
          <p:cNvPr id="26" name="Espace réservé du texte 4">
            <a:extLst>
              <a:ext uri="{FF2B5EF4-FFF2-40B4-BE49-F238E27FC236}">
                <a16:creationId xmlns:a16="http://schemas.microsoft.com/office/drawing/2014/main" id="{AC833FC6-B9D6-D74D-BAE2-729D54713D4B}"/>
              </a:ext>
            </a:extLst>
          </p:cNvPr>
          <p:cNvSpPr>
            <a:spLocks noGrp="1"/>
          </p:cNvSpPr>
          <p:nvPr>
            <p:ph type="body" sz="quarter" idx="12" hasCustomPrompt="1"/>
          </p:nvPr>
        </p:nvSpPr>
        <p:spPr>
          <a:xfrm>
            <a:off x="6544296" y="1569832"/>
            <a:ext cx="2305050" cy="828811"/>
          </a:xfrm>
          <a:prstGeom prst="rect">
            <a:avLst/>
          </a:prstGeom>
        </p:spPr>
        <p:txBody>
          <a:bodyPr lIns="0" tIns="0" rIns="0" bIns="0">
            <a:noAutofit/>
          </a:bodyPr>
          <a:lstStyle>
            <a:lvl1pPr marL="0" indent="0">
              <a:buNone/>
              <a:defRPr sz="2400"/>
            </a:lvl1pPr>
          </a:lstStyle>
          <a:p>
            <a:pPr lvl="0"/>
            <a:r>
              <a:rPr lang="en-CA" dirty="0"/>
              <a:t>Title</a:t>
            </a:r>
          </a:p>
        </p:txBody>
      </p:sp>
      <p:sp>
        <p:nvSpPr>
          <p:cNvPr id="27" name="Espace réservé du texte 4">
            <a:extLst>
              <a:ext uri="{FF2B5EF4-FFF2-40B4-BE49-F238E27FC236}">
                <a16:creationId xmlns:a16="http://schemas.microsoft.com/office/drawing/2014/main" id="{2E44F90D-4F8F-6A4F-96CB-3485E90F31A2}"/>
              </a:ext>
            </a:extLst>
          </p:cNvPr>
          <p:cNvSpPr>
            <a:spLocks noGrp="1"/>
          </p:cNvSpPr>
          <p:nvPr>
            <p:ph type="body" sz="quarter" idx="13" hasCustomPrompt="1"/>
          </p:nvPr>
        </p:nvSpPr>
        <p:spPr>
          <a:xfrm>
            <a:off x="9347546" y="1569832"/>
            <a:ext cx="2077692" cy="828811"/>
          </a:xfrm>
          <a:prstGeom prst="rect">
            <a:avLst/>
          </a:prstGeom>
        </p:spPr>
        <p:txBody>
          <a:bodyPr lIns="0" tIns="0" rIns="0" bIns="0">
            <a:noAutofit/>
          </a:bodyPr>
          <a:lstStyle>
            <a:lvl1pPr marL="0" indent="0">
              <a:buNone/>
              <a:defRPr sz="2400"/>
            </a:lvl1pPr>
          </a:lstStyle>
          <a:p>
            <a:pPr lvl="0"/>
            <a:r>
              <a:rPr lang="en-CA" dirty="0"/>
              <a:t>Title</a:t>
            </a:r>
          </a:p>
        </p:txBody>
      </p:sp>
      <p:sp>
        <p:nvSpPr>
          <p:cNvPr id="3" name="Espace réservé du texte 2">
            <a:extLst>
              <a:ext uri="{FF2B5EF4-FFF2-40B4-BE49-F238E27FC236}">
                <a16:creationId xmlns:a16="http://schemas.microsoft.com/office/drawing/2014/main" id="{A0CCD124-1965-4543-8B41-42A23BF10BF9}"/>
              </a:ext>
            </a:extLst>
          </p:cNvPr>
          <p:cNvSpPr>
            <a:spLocks noGrp="1"/>
          </p:cNvSpPr>
          <p:nvPr>
            <p:ph type="body" sz="quarter" idx="14" hasCustomPrompt="1"/>
          </p:nvPr>
        </p:nvSpPr>
        <p:spPr>
          <a:xfrm>
            <a:off x="766763"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ts val="0"/>
              </a:spcAft>
              <a:buClrTx/>
              <a:buSzTx/>
              <a:buFont typeface="Arial" panose="020B0604020202020204" pitchFamily="34" charset="0"/>
              <a:buChar char="•"/>
              <a:tabLst/>
              <a:defRPr sz="1600"/>
            </a:lvl1pPr>
          </a:lstStyle>
          <a:p>
            <a:pPr lvl="0"/>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lvl="0"/>
            <a:endParaRPr lang="en-CA" dirty="0"/>
          </a:p>
        </p:txBody>
      </p:sp>
      <p:sp>
        <p:nvSpPr>
          <p:cNvPr id="11" name="Espace réservé du texte 2">
            <a:extLst>
              <a:ext uri="{FF2B5EF4-FFF2-40B4-BE49-F238E27FC236}">
                <a16:creationId xmlns:a16="http://schemas.microsoft.com/office/drawing/2014/main" id="{9BCD5E3F-8CA5-684B-B78F-B74898839C64}"/>
              </a:ext>
            </a:extLst>
          </p:cNvPr>
          <p:cNvSpPr>
            <a:spLocks noGrp="1"/>
          </p:cNvSpPr>
          <p:nvPr>
            <p:ph type="body" sz="quarter" idx="15" hasCustomPrompt="1"/>
          </p:nvPr>
        </p:nvSpPr>
        <p:spPr>
          <a:xfrm>
            <a:off x="3569999"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ts val="0"/>
              </a:spcAft>
              <a:buClrTx/>
              <a:buSzTx/>
              <a:buFont typeface="Arial" panose="020B0604020202020204" pitchFamily="34" charset="0"/>
              <a:buChar char="•"/>
              <a:tabLst/>
              <a:defRPr sz="1600"/>
            </a:lvl1pPr>
          </a:lstStyle>
          <a:p>
            <a:pPr lvl="0"/>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lvl="0"/>
            <a:endParaRPr lang="en-CA" dirty="0"/>
          </a:p>
        </p:txBody>
      </p:sp>
      <p:sp>
        <p:nvSpPr>
          <p:cNvPr id="12" name="Espace réservé du texte 2">
            <a:extLst>
              <a:ext uri="{FF2B5EF4-FFF2-40B4-BE49-F238E27FC236}">
                <a16:creationId xmlns:a16="http://schemas.microsoft.com/office/drawing/2014/main" id="{009B656D-E506-E94F-ADB1-62D30E9CBF0C}"/>
              </a:ext>
            </a:extLst>
          </p:cNvPr>
          <p:cNvSpPr>
            <a:spLocks noGrp="1"/>
          </p:cNvSpPr>
          <p:nvPr>
            <p:ph type="body" sz="quarter" idx="16" hasCustomPrompt="1"/>
          </p:nvPr>
        </p:nvSpPr>
        <p:spPr>
          <a:xfrm>
            <a:off x="6537468" y="2597426"/>
            <a:ext cx="2305050"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ts val="0"/>
              </a:spcAft>
              <a:buClrTx/>
              <a:buSzTx/>
              <a:buFont typeface="Arial" panose="020B0604020202020204" pitchFamily="34" charset="0"/>
              <a:buChar char="•"/>
              <a:tabLst/>
              <a:defRPr sz="1600"/>
            </a:lvl1pPr>
          </a:lstStyle>
          <a:p>
            <a:pPr lvl="0"/>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lvl="0"/>
            <a:endParaRPr lang="en-CA" dirty="0"/>
          </a:p>
        </p:txBody>
      </p:sp>
      <p:sp>
        <p:nvSpPr>
          <p:cNvPr id="13" name="Espace réservé du texte 2">
            <a:extLst>
              <a:ext uri="{FF2B5EF4-FFF2-40B4-BE49-F238E27FC236}">
                <a16:creationId xmlns:a16="http://schemas.microsoft.com/office/drawing/2014/main" id="{218B53AF-E978-6444-B00D-EA1BCE273AE0}"/>
              </a:ext>
            </a:extLst>
          </p:cNvPr>
          <p:cNvSpPr>
            <a:spLocks noGrp="1"/>
          </p:cNvSpPr>
          <p:nvPr>
            <p:ph type="body" sz="quarter" idx="17" hasCustomPrompt="1"/>
          </p:nvPr>
        </p:nvSpPr>
        <p:spPr>
          <a:xfrm>
            <a:off x="9342727" y="2597426"/>
            <a:ext cx="2082511" cy="3495399"/>
          </a:xfrm>
          <a:prstGeom prst="rect">
            <a:avLst/>
          </a:prstGeom>
        </p:spPr>
        <p:txBody>
          <a:bodyPr lIns="0" tIns="0" rIns="0" bIns="0">
            <a:noAutofit/>
          </a:bodyPr>
          <a:lstStyle>
            <a:lvl1pPr marL="285750" marR="0" indent="-285750" algn="l" defTabSz="914400" rtl="0" eaLnBrk="1" fontAlgn="auto" latinLnBrk="0" hangingPunct="1">
              <a:lnSpc>
                <a:spcPct val="150000"/>
              </a:lnSpc>
              <a:spcBef>
                <a:spcPct val="20000"/>
              </a:spcBef>
              <a:spcAft>
                <a:spcPts val="0"/>
              </a:spcAft>
              <a:buClrTx/>
              <a:buSzTx/>
              <a:buFont typeface="Arial" panose="020B0604020202020204" pitchFamily="34" charset="0"/>
              <a:buChar char="•"/>
              <a:tabLst/>
              <a:defRPr sz="1600"/>
            </a:lvl1pPr>
          </a:lstStyle>
          <a:p>
            <a:pPr lvl="0"/>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CA" dirty="0"/>
              <a:t>Lorem ipsum</a:t>
            </a:r>
          </a:p>
          <a:p>
            <a:pPr lvl="0"/>
            <a:endParaRPr lang="en-CA" dirty="0"/>
          </a:p>
        </p:txBody>
      </p:sp>
      <p:sp>
        <p:nvSpPr>
          <p:cNvPr id="15" name="Titre 1">
            <a:extLst>
              <a:ext uri="{FF2B5EF4-FFF2-40B4-BE49-F238E27FC236}">
                <a16:creationId xmlns:a16="http://schemas.microsoft.com/office/drawing/2014/main" id="{423D2075-57BE-0849-A5A7-B72DC6693C16}"/>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dirty="0"/>
              <a:t>Four columns</a:t>
            </a:r>
          </a:p>
        </p:txBody>
      </p:sp>
      <p:sp>
        <p:nvSpPr>
          <p:cNvPr id="16" name="Slide Number Placeholder 5">
            <a:extLst>
              <a:ext uri="{FF2B5EF4-FFF2-40B4-BE49-F238E27FC236}">
                <a16:creationId xmlns:a16="http://schemas.microsoft.com/office/drawing/2014/main" id="{40F3EE84-E142-6541-8D93-B9456A6B3340}"/>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dirty="0"/>
          </a:p>
        </p:txBody>
      </p:sp>
    </p:spTree>
    <p:extLst>
      <p:ext uri="{BB962C8B-B14F-4D97-AF65-F5344CB8AC3E}">
        <p14:creationId xmlns:p14="http://schemas.microsoft.com/office/powerpoint/2010/main" val="1214358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 High Content slid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2D2EE9D2-4EE1-E84A-8F59-9549A5FAD563}"/>
              </a:ext>
            </a:extLst>
          </p:cNvPr>
          <p:cNvSpPr>
            <a:spLocks noGrp="1"/>
          </p:cNvSpPr>
          <p:nvPr>
            <p:ph type="title" hasCustomPrompt="1"/>
          </p:nvPr>
        </p:nvSpPr>
        <p:spPr>
          <a:xfrm>
            <a:off x="766800" y="684000"/>
            <a:ext cx="10647638" cy="560042"/>
          </a:xfrm>
          <a:prstGeom prst="rect">
            <a:avLst/>
          </a:prstGeom>
        </p:spPr>
        <p:txBody>
          <a:bodyPr vert="horz" lIns="0" tIns="0" rIns="0" bIns="0" rtlCol="0" anchor="t" anchorCtr="0">
            <a:noAutofit/>
          </a:bodyPr>
          <a:lstStyle/>
          <a:p>
            <a:r>
              <a:rPr lang="en-US" noProof="0" dirty="0"/>
              <a:t>Title and Content - High Content slide</a:t>
            </a:r>
          </a:p>
        </p:txBody>
      </p:sp>
      <p:sp>
        <p:nvSpPr>
          <p:cNvPr id="5" name="Content Placeholder 20">
            <a:extLst>
              <a:ext uri="{FF2B5EF4-FFF2-40B4-BE49-F238E27FC236}">
                <a16:creationId xmlns:a16="http://schemas.microsoft.com/office/drawing/2014/main" id="{5F3BF5DA-644D-6C41-A47D-B83355A9712E}"/>
              </a:ext>
            </a:extLst>
          </p:cNvPr>
          <p:cNvSpPr>
            <a:spLocks noGrp="1"/>
          </p:cNvSpPr>
          <p:nvPr>
            <p:ph sz="quarter" idx="17"/>
          </p:nvPr>
        </p:nvSpPr>
        <p:spPr>
          <a:xfrm>
            <a:off x="766763" y="1557338"/>
            <a:ext cx="10658475" cy="4535487"/>
          </a:xfrm>
          <a:prstGeom prst="rect">
            <a:avLst/>
          </a:prstGeom>
        </p:spPr>
        <p:txBody>
          <a:bodyPr lIns="0" tIns="0" rIns="0" bIns="0">
            <a:noAutofit/>
          </a:bodyPr>
          <a:lstStyle>
            <a:lvl1pPr marL="0" indent="0">
              <a:spcBef>
                <a:spcPts val="600"/>
              </a:spcBef>
              <a:buClr>
                <a:schemeClr val="tx1"/>
              </a:buClr>
              <a:buSzPct val="110000"/>
              <a:buFont typeface="Arial" pitchFamily="34" charset="0"/>
              <a:buNone/>
              <a:defRPr sz="2000">
                <a:solidFill>
                  <a:schemeClr val="tx1"/>
                </a:solidFill>
                <a:latin typeface="Arial" pitchFamily="34" charset="0"/>
              </a:defRPr>
            </a:lvl1pPr>
            <a:lvl2pPr marL="179388" indent="-179388">
              <a:spcBef>
                <a:spcPts val="600"/>
              </a:spcBef>
              <a:buClr>
                <a:schemeClr val="tx1"/>
              </a:buClr>
              <a:buSzPct val="110000"/>
              <a:buFont typeface="Arial" pitchFamily="34" charset="0"/>
              <a:buChar char="•"/>
              <a:defRPr sz="2000" baseline="0">
                <a:solidFill>
                  <a:schemeClr val="tx1"/>
                </a:solidFill>
                <a:latin typeface="Arial" pitchFamily="34" charset="0"/>
              </a:defRPr>
            </a:lvl2pPr>
            <a:lvl3pPr marL="360363" indent="-180975">
              <a:spcBef>
                <a:spcPts val="600"/>
              </a:spcBef>
              <a:buClr>
                <a:schemeClr val="tx1"/>
              </a:buClr>
              <a:buSzPct val="100000"/>
              <a:buFont typeface="Calibri" panose="020F0502020204030204" pitchFamily="34" charset="0"/>
              <a:buChar char="–"/>
              <a:defRPr sz="1800">
                <a:solidFill>
                  <a:schemeClr val="tx1"/>
                </a:solidFill>
                <a:latin typeface="Arial" pitchFamily="34" charset="0"/>
              </a:defRPr>
            </a:lvl3pPr>
            <a:lvl4pPr marL="539750" indent="-179388">
              <a:spcBef>
                <a:spcPts val="600"/>
              </a:spcBef>
              <a:buClr>
                <a:schemeClr val="tx1"/>
              </a:buClr>
              <a:buSzPct val="110000"/>
              <a:buFont typeface="Wingdings" pitchFamily="2" charset="2"/>
              <a:buChar char="§"/>
              <a:defRPr sz="1600">
                <a:solidFill>
                  <a:schemeClr val="tx1"/>
                </a:solidFill>
                <a:latin typeface="Arial" pitchFamily="34" charset="0"/>
              </a:defRPr>
            </a:lvl4pPr>
            <a:lvl5pPr marL="719138" indent="-179388">
              <a:spcBef>
                <a:spcPts val="6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SzPct val="100000"/>
              <a:buFont typeface="Verdana" pitchFamily="34" charset="0"/>
              <a:buChar char="•"/>
              <a:defRPr sz="105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4ECAC11E-D167-EE4C-BF01-0C0C599D9F15}"/>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dirty="0"/>
          </a:p>
        </p:txBody>
      </p:sp>
    </p:spTree>
    <p:extLst>
      <p:ext uri="{BB962C8B-B14F-4D97-AF65-F5344CB8AC3E}">
        <p14:creationId xmlns:p14="http://schemas.microsoft.com/office/powerpoint/2010/main" val="24807711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3D2D8AF-452C-D94D-A560-DAD6A962E173}"/>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dirty="0"/>
          </a:p>
        </p:txBody>
      </p:sp>
      <p:sp>
        <p:nvSpPr>
          <p:cNvPr id="8" name="Titre 1">
            <a:extLst>
              <a:ext uri="{FF2B5EF4-FFF2-40B4-BE49-F238E27FC236}">
                <a16:creationId xmlns:a16="http://schemas.microsoft.com/office/drawing/2014/main" id="{561C906F-FE73-EC4B-9D46-7CD1B4F04428}"/>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dirty="0"/>
              <a:t>Title only slide</a:t>
            </a:r>
          </a:p>
        </p:txBody>
      </p:sp>
    </p:spTree>
    <p:extLst>
      <p:ext uri="{BB962C8B-B14F-4D97-AF65-F5344CB8AC3E}">
        <p14:creationId xmlns:p14="http://schemas.microsoft.com/office/powerpoint/2010/main" val="41048795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8CA829B-6B64-D945-9770-95A7A7747473}"/>
              </a:ext>
            </a:extLst>
          </p:cNvPr>
          <p:cNvSpPr>
            <a:spLocks noGrp="1"/>
          </p:cNvSpPr>
          <p:nvPr>
            <p:ph type="sldNum" sz="quarter" idx="10"/>
          </p:nvPr>
        </p:nvSpPr>
        <p:spPr/>
        <p:txBody>
          <a:bodyPr/>
          <a:lstStyle/>
          <a:p>
            <a:fld id="{525A3C56-E491-49B2-93F3-63532DF516BC}" type="slidenum">
              <a:rPr lang="en-CA" smtClean="0"/>
              <a:pPr/>
              <a:t>‹#›</a:t>
            </a:fld>
            <a:endParaRPr lang="en-CA" dirty="0"/>
          </a:p>
        </p:txBody>
      </p:sp>
    </p:spTree>
    <p:extLst>
      <p:ext uri="{BB962C8B-B14F-4D97-AF65-F5344CB8AC3E}">
        <p14:creationId xmlns:p14="http://schemas.microsoft.com/office/powerpoint/2010/main" val="4565131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two">
    <p:spTree>
      <p:nvGrpSpPr>
        <p:cNvPr id="1" name=""/>
        <p:cNvGrpSpPr/>
        <p:nvPr/>
      </p:nvGrpSpPr>
      <p:grpSpPr>
        <a:xfrm>
          <a:off x="0" y="0"/>
          <a:ext cx="0" cy="0"/>
          <a:chOff x="0" y="0"/>
          <a:chExt cx="0" cy="0"/>
        </a:xfrm>
      </p:grpSpPr>
      <p:sp>
        <p:nvSpPr>
          <p:cNvPr id="4" name="Content Placeholder 20">
            <a:extLst>
              <a:ext uri="{FF2B5EF4-FFF2-40B4-BE49-F238E27FC236}">
                <a16:creationId xmlns:a16="http://schemas.microsoft.com/office/drawing/2014/main" id="{1098010A-37B8-1543-B650-F410D9020BD1}"/>
              </a:ext>
            </a:extLst>
          </p:cNvPr>
          <p:cNvSpPr>
            <a:spLocks noGrp="1"/>
          </p:cNvSpPr>
          <p:nvPr>
            <p:ph sz="quarter" idx="17"/>
          </p:nvPr>
        </p:nvSpPr>
        <p:spPr>
          <a:xfrm>
            <a:off x="766764" y="1557339"/>
            <a:ext cx="4915580" cy="4535486"/>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0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SzPct val="100000"/>
              <a:buFont typeface="Verdana" pitchFamily="34" charset="0"/>
              <a:buChar char="•"/>
              <a:defRPr sz="1050" baseline="0">
                <a:solidFill>
                  <a:schemeClr val="tx1"/>
                </a:solidFill>
                <a:latin typeface="Arial" pitchFamily="34" charset="0"/>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5" name="Content Placeholder 20">
            <a:extLst>
              <a:ext uri="{FF2B5EF4-FFF2-40B4-BE49-F238E27FC236}">
                <a16:creationId xmlns:a16="http://schemas.microsoft.com/office/drawing/2014/main" id="{3D191AF6-4147-D342-8647-88C4F48C1A6B}"/>
              </a:ext>
            </a:extLst>
          </p:cNvPr>
          <p:cNvSpPr>
            <a:spLocks noGrp="1"/>
          </p:cNvSpPr>
          <p:nvPr>
            <p:ph sz="quarter" idx="23"/>
          </p:nvPr>
        </p:nvSpPr>
        <p:spPr>
          <a:xfrm>
            <a:off x="6596743" y="1557339"/>
            <a:ext cx="4828496" cy="4535486"/>
          </a:xfrm>
          <a:prstGeom prst="rect">
            <a:avLst/>
          </a:prstGeom>
          <a:ln>
            <a:noFill/>
          </a:ln>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latin typeface="Arial" pitchFamily="34" charset="0"/>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6" name="Titre 1">
            <a:extLst>
              <a:ext uri="{FF2B5EF4-FFF2-40B4-BE49-F238E27FC236}">
                <a16:creationId xmlns:a16="http://schemas.microsoft.com/office/drawing/2014/main" id="{DDFA4433-FCCE-E346-8C9A-CC579FE5377F}"/>
              </a:ext>
            </a:extLst>
          </p:cNvPr>
          <p:cNvSpPr>
            <a:spLocks noGrp="1"/>
          </p:cNvSpPr>
          <p:nvPr>
            <p:ph type="title" hasCustomPrompt="1"/>
          </p:nvPr>
        </p:nvSpPr>
        <p:spPr>
          <a:xfrm>
            <a:off x="765737" y="684000"/>
            <a:ext cx="10676438" cy="531097"/>
          </a:xfrm>
        </p:spPr>
        <p:txBody>
          <a:bodyPr>
            <a:noAutofit/>
          </a:bodyPr>
          <a:lstStyle>
            <a:lvl1pPr>
              <a:defRPr sz="2800">
                <a:solidFill>
                  <a:schemeClr val="tx1"/>
                </a:solidFill>
              </a:defRPr>
            </a:lvl1pPr>
          </a:lstStyle>
          <a:p>
            <a:r>
              <a:rPr lang="en-CA" dirty="0"/>
              <a:t>Two columns</a:t>
            </a:r>
          </a:p>
        </p:txBody>
      </p:sp>
      <p:sp>
        <p:nvSpPr>
          <p:cNvPr id="7" name="Slide Number Placeholder 5">
            <a:extLst>
              <a:ext uri="{FF2B5EF4-FFF2-40B4-BE49-F238E27FC236}">
                <a16:creationId xmlns:a16="http://schemas.microsoft.com/office/drawing/2014/main" id="{E3FC057D-4B39-F949-92A2-1856EB58EF3E}"/>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dirty="0"/>
          </a:p>
        </p:txBody>
      </p:sp>
    </p:spTree>
    <p:extLst>
      <p:ext uri="{BB962C8B-B14F-4D97-AF65-F5344CB8AC3E}">
        <p14:creationId xmlns:p14="http://schemas.microsoft.com/office/powerpoint/2010/main" val="35727787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two - High Content slid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3D429A8B-5F07-CA4F-B342-C88D6C5DB7B1}"/>
              </a:ext>
            </a:extLst>
          </p:cNvPr>
          <p:cNvSpPr>
            <a:spLocks noGrp="1"/>
          </p:cNvSpPr>
          <p:nvPr>
            <p:ph type="title" hasCustomPrompt="1"/>
          </p:nvPr>
        </p:nvSpPr>
        <p:spPr>
          <a:xfrm>
            <a:off x="766763" y="684000"/>
            <a:ext cx="10658475" cy="576262"/>
          </a:xfrm>
          <a:prstGeom prst="rect">
            <a:avLst/>
          </a:prstGeom>
        </p:spPr>
        <p:txBody>
          <a:bodyPr vert="horz" lIns="0" tIns="0" rIns="0" bIns="0" rtlCol="0" anchor="t" anchorCtr="0">
            <a:noAutofit/>
          </a:bodyPr>
          <a:lstStyle/>
          <a:p>
            <a:r>
              <a:rPr lang="en-US" noProof="0" dirty="0"/>
              <a:t>Title and Content two - High Content slide</a:t>
            </a:r>
          </a:p>
        </p:txBody>
      </p:sp>
      <p:sp>
        <p:nvSpPr>
          <p:cNvPr id="5" name="Content Placeholder 20">
            <a:extLst>
              <a:ext uri="{FF2B5EF4-FFF2-40B4-BE49-F238E27FC236}">
                <a16:creationId xmlns:a16="http://schemas.microsoft.com/office/drawing/2014/main" id="{D7CEF6C1-9232-3C4B-9EB8-7F0577D6114F}"/>
              </a:ext>
            </a:extLst>
          </p:cNvPr>
          <p:cNvSpPr>
            <a:spLocks noGrp="1"/>
          </p:cNvSpPr>
          <p:nvPr>
            <p:ph sz="quarter" idx="17"/>
          </p:nvPr>
        </p:nvSpPr>
        <p:spPr>
          <a:xfrm>
            <a:off x="766763" y="1570591"/>
            <a:ext cx="4918419" cy="4522234"/>
          </a:xfrm>
          <a:prstGeom prst="rect">
            <a:avLst/>
          </a:prstGeom>
        </p:spPr>
        <p:txBody>
          <a:bodyPr lIns="0" tIns="0" rIns="0" bIns="0">
            <a:noAutofit/>
          </a:bodyPr>
          <a:lstStyle>
            <a:lvl1pPr marL="0" indent="0">
              <a:spcBef>
                <a:spcPts val="600"/>
              </a:spcBef>
              <a:buClr>
                <a:schemeClr val="tx1"/>
              </a:buClr>
              <a:buSzPct val="110000"/>
              <a:buFont typeface="Arial" pitchFamily="34" charset="0"/>
              <a:buNone/>
              <a:defRPr sz="2000">
                <a:solidFill>
                  <a:schemeClr val="tx1"/>
                </a:solidFill>
                <a:latin typeface="Arial" pitchFamily="34" charset="0"/>
              </a:defRPr>
            </a:lvl1pPr>
            <a:lvl2pPr marL="268288" indent="-268288">
              <a:spcBef>
                <a:spcPts val="600"/>
              </a:spcBef>
              <a:buClr>
                <a:schemeClr val="tx1"/>
              </a:buClr>
              <a:buSzPct val="110000"/>
              <a:buFont typeface="Arial" pitchFamily="34" charset="0"/>
              <a:buChar char="•"/>
              <a:tabLst/>
              <a:defRPr sz="2000" baseline="0">
                <a:solidFill>
                  <a:schemeClr val="tx1"/>
                </a:solidFill>
                <a:latin typeface="Arial" pitchFamily="34" charset="0"/>
              </a:defRPr>
            </a:lvl2pPr>
            <a:lvl3pPr marL="538163" indent="-358775">
              <a:spcBef>
                <a:spcPts val="600"/>
              </a:spcBef>
              <a:buClr>
                <a:schemeClr val="tx1"/>
              </a:buClr>
              <a:buSzPct val="100000"/>
              <a:buFont typeface="Calibri" panose="020F0502020204030204" pitchFamily="34" charset="0"/>
              <a:buChar char="–"/>
              <a:tabLst/>
              <a:defRPr sz="1800">
                <a:solidFill>
                  <a:schemeClr val="tx1"/>
                </a:solidFill>
                <a:latin typeface="Arial" pitchFamily="34" charset="0"/>
              </a:defRPr>
            </a:lvl3pPr>
            <a:lvl4pPr marL="717550" indent="-357188">
              <a:spcBef>
                <a:spcPts val="600"/>
              </a:spcBef>
              <a:buClr>
                <a:schemeClr val="tx1"/>
              </a:buClr>
              <a:buSzPct val="110000"/>
              <a:buFont typeface="Wingdings" pitchFamily="2" charset="2"/>
              <a:buChar char="§"/>
              <a:tabLst/>
              <a:defRPr sz="1600">
                <a:solidFill>
                  <a:schemeClr val="tx1"/>
                </a:solidFill>
                <a:latin typeface="Arial" pitchFamily="34" charset="0"/>
              </a:defRPr>
            </a:lvl4pPr>
            <a:lvl5pPr marL="896938" indent="-357188">
              <a:spcBef>
                <a:spcPts val="600"/>
              </a:spcBef>
              <a:buClr>
                <a:schemeClr val="tx1"/>
              </a:buClr>
              <a:buSzPct val="110000"/>
              <a:buFont typeface="Courier New" panose="02070309020205020404" pitchFamily="49" charset="0"/>
              <a:buChar char="o"/>
              <a:tabLst/>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0">
            <a:extLst>
              <a:ext uri="{FF2B5EF4-FFF2-40B4-BE49-F238E27FC236}">
                <a16:creationId xmlns:a16="http://schemas.microsoft.com/office/drawing/2014/main" id="{D064A7A9-8523-0241-9AE4-6A60DEB4D4D1}"/>
              </a:ext>
            </a:extLst>
          </p:cNvPr>
          <p:cNvSpPr>
            <a:spLocks noGrp="1"/>
          </p:cNvSpPr>
          <p:nvPr>
            <p:ph sz="quarter" idx="18"/>
          </p:nvPr>
        </p:nvSpPr>
        <p:spPr>
          <a:xfrm>
            <a:off x="6586329" y="1557338"/>
            <a:ext cx="4838909" cy="4535487"/>
          </a:xfrm>
          <a:prstGeom prst="rect">
            <a:avLst/>
          </a:prstGeom>
        </p:spPr>
        <p:txBody>
          <a:bodyPr lIns="0" tIns="0" rIns="0" bIns="0">
            <a:noAutofit/>
          </a:bodyPr>
          <a:lstStyle>
            <a:lvl1pPr marL="0" indent="0">
              <a:spcBef>
                <a:spcPts val="600"/>
              </a:spcBef>
              <a:buClr>
                <a:srgbClr val="000000"/>
              </a:buClr>
              <a:buSzPct val="110000"/>
              <a:buFont typeface="Arial" pitchFamily="34" charset="0"/>
              <a:buNone/>
              <a:defRPr sz="2000">
                <a:solidFill>
                  <a:schemeClr val="tx1"/>
                </a:solidFill>
                <a:latin typeface="Arial" pitchFamily="34" charset="0"/>
              </a:defRPr>
            </a:lvl1pPr>
            <a:lvl2pPr marL="179388" indent="-179388">
              <a:spcBef>
                <a:spcPts val="600"/>
              </a:spcBef>
              <a:buClr>
                <a:srgbClr val="000000"/>
              </a:buClr>
              <a:buSzPct val="110000"/>
              <a:buFont typeface="Arial" pitchFamily="34" charset="0"/>
              <a:buChar char="•"/>
              <a:defRPr sz="2000" baseline="0">
                <a:solidFill>
                  <a:schemeClr val="tx1"/>
                </a:solidFill>
                <a:latin typeface="Arial" pitchFamily="34" charset="0"/>
              </a:defRPr>
            </a:lvl2pPr>
            <a:lvl3pPr marL="360363" indent="-180975">
              <a:spcBef>
                <a:spcPts val="600"/>
              </a:spcBef>
              <a:buClr>
                <a:srgbClr val="000000"/>
              </a:buClr>
              <a:buSzPct val="100000"/>
              <a:buFont typeface="Calibri" panose="020F0502020204030204" pitchFamily="34" charset="0"/>
              <a:buChar char="–"/>
              <a:defRPr sz="1800">
                <a:solidFill>
                  <a:schemeClr val="tx1"/>
                </a:solidFill>
                <a:latin typeface="Arial" pitchFamily="34" charset="0"/>
              </a:defRPr>
            </a:lvl3pPr>
            <a:lvl4pPr marL="539750" indent="-179388">
              <a:spcBef>
                <a:spcPts val="600"/>
              </a:spcBef>
              <a:buClr>
                <a:srgbClr val="000000"/>
              </a:buClr>
              <a:buSzPct val="110000"/>
              <a:buFont typeface="Wingdings" pitchFamily="2" charset="2"/>
              <a:buChar char="§"/>
              <a:defRPr sz="1600">
                <a:solidFill>
                  <a:schemeClr val="tx1"/>
                </a:solidFill>
                <a:latin typeface="Arial" pitchFamily="34" charset="0"/>
              </a:defRPr>
            </a:lvl4pPr>
            <a:lvl5pPr marL="719138" indent="-179388">
              <a:spcBef>
                <a:spcPts val="600"/>
              </a:spcBef>
              <a:buClr>
                <a:srgbClr val="000000"/>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a:extLst>
              <a:ext uri="{FF2B5EF4-FFF2-40B4-BE49-F238E27FC236}">
                <a16:creationId xmlns:a16="http://schemas.microsoft.com/office/drawing/2014/main" id="{D3F43615-B088-4842-8DD2-BA05F0EBEB54}"/>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dirty="0"/>
          </a:p>
        </p:txBody>
      </p:sp>
    </p:spTree>
    <p:extLst>
      <p:ext uri="{BB962C8B-B14F-4D97-AF65-F5344CB8AC3E}">
        <p14:creationId xmlns:p14="http://schemas.microsoft.com/office/powerpoint/2010/main" val="14256169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with side small graphic ">
    <p:spTree>
      <p:nvGrpSpPr>
        <p:cNvPr id="1" name=""/>
        <p:cNvGrpSpPr/>
        <p:nvPr/>
      </p:nvGrpSpPr>
      <p:grpSpPr>
        <a:xfrm>
          <a:off x="0" y="0"/>
          <a:ext cx="0" cy="0"/>
          <a:chOff x="0" y="0"/>
          <a:chExt cx="0" cy="0"/>
        </a:xfrm>
      </p:grpSpPr>
      <p:sp>
        <p:nvSpPr>
          <p:cNvPr id="4" name="Content Placeholder 20">
            <a:extLst>
              <a:ext uri="{FF2B5EF4-FFF2-40B4-BE49-F238E27FC236}">
                <a16:creationId xmlns:a16="http://schemas.microsoft.com/office/drawing/2014/main" id="{FC187CB4-59E4-E948-8C18-9F705140F8E7}"/>
              </a:ext>
            </a:extLst>
          </p:cNvPr>
          <p:cNvSpPr>
            <a:spLocks noGrp="1"/>
          </p:cNvSpPr>
          <p:nvPr>
            <p:ph sz="quarter" idx="17"/>
          </p:nvPr>
        </p:nvSpPr>
        <p:spPr>
          <a:xfrm>
            <a:off x="766763" y="1557338"/>
            <a:ext cx="7634287" cy="4535487"/>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tx1"/>
              </a:buClr>
              <a:buSzPct val="100000"/>
              <a:buFont typeface="Calibri" panose="020F0502020204030204" pitchFamily="34" charset="0"/>
              <a:buChar char="–"/>
              <a:defRPr sz="180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5" name="Title Placeholder 1">
            <a:extLst>
              <a:ext uri="{FF2B5EF4-FFF2-40B4-BE49-F238E27FC236}">
                <a16:creationId xmlns:a16="http://schemas.microsoft.com/office/drawing/2014/main" id="{93E51C5F-F6C0-F042-8FC5-13245991AF32}"/>
              </a:ext>
            </a:extLst>
          </p:cNvPr>
          <p:cNvSpPr>
            <a:spLocks noGrp="1"/>
          </p:cNvSpPr>
          <p:nvPr>
            <p:ph type="title" hasCustomPrompt="1"/>
          </p:nvPr>
        </p:nvSpPr>
        <p:spPr>
          <a:xfrm>
            <a:off x="766763" y="685165"/>
            <a:ext cx="10658475" cy="576262"/>
          </a:xfrm>
          <a:prstGeom prst="rect">
            <a:avLst/>
          </a:prstGeom>
        </p:spPr>
        <p:txBody>
          <a:bodyPr vert="horz" lIns="0" tIns="0" rIns="0" bIns="0" rtlCol="0" anchor="t" anchorCtr="0">
            <a:noAutofit/>
          </a:bodyPr>
          <a:lstStyle/>
          <a:p>
            <a:r>
              <a:rPr lang="en-US" noProof="0" dirty="0"/>
              <a:t>Content with side small graphic </a:t>
            </a:r>
          </a:p>
        </p:txBody>
      </p:sp>
      <p:sp>
        <p:nvSpPr>
          <p:cNvPr id="6" name="Picture Placeholder 11">
            <a:extLst>
              <a:ext uri="{FF2B5EF4-FFF2-40B4-BE49-F238E27FC236}">
                <a16:creationId xmlns:a16="http://schemas.microsoft.com/office/drawing/2014/main" id="{2D34D49C-F4FA-B74B-BB7F-2282D9134435}"/>
              </a:ext>
            </a:extLst>
          </p:cNvPr>
          <p:cNvSpPr>
            <a:spLocks noGrp="1"/>
          </p:cNvSpPr>
          <p:nvPr>
            <p:ph type="pic" sz="quarter" idx="23" hasCustomPrompt="1"/>
          </p:nvPr>
        </p:nvSpPr>
        <p:spPr>
          <a:xfrm>
            <a:off x="9156699" y="1557338"/>
            <a:ext cx="2268539" cy="4535487"/>
          </a:xfrm>
          <a:prstGeom prst="rect">
            <a:avLst/>
          </a:prstGeom>
        </p:spPr>
        <p:txBody>
          <a:bodyPr lIns="0" tIns="0" rIns="0" bIns="0">
            <a:noAutofit/>
          </a:bodyPr>
          <a:lstStyle>
            <a:lvl1pPr marL="179388" indent="-179388">
              <a:buFont typeface="Arial" pitchFamily="34" charset="0"/>
              <a:buNone/>
              <a:defRPr lang="en-AU" sz="1600" kern="1200" dirty="0" smtClean="0">
                <a:solidFill>
                  <a:schemeClr val="tx1"/>
                </a:solidFill>
                <a:latin typeface="Arial" pitchFamily="34" charset="0"/>
                <a:ea typeface="+mn-ea"/>
                <a:cs typeface="+mn-cs"/>
              </a:defRPr>
            </a:lvl1pPr>
          </a:lstStyle>
          <a:p>
            <a:r>
              <a:rPr lang="en-US" dirty="0"/>
              <a:t>Text</a:t>
            </a:r>
          </a:p>
        </p:txBody>
      </p:sp>
      <p:sp>
        <p:nvSpPr>
          <p:cNvPr id="7" name="Slide Number Placeholder 5">
            <a:extLst>
              <a:ext uri="{FF2B5EF4-FFF2-40B4-BE49-F238E27FC236}">
                <a16:creationId xmlns:a16="http://schemas.microsoft.com/office/drawing/2014/main" id="{21F4CA38-72C4-D142-8247-6221593D83D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dirty="0"/>
          </a:p>
        </p:txBody>
      </p:sp>
      <p:sp>
        <p:nvSpPr>
          <p:cNvPr id="8" name="TextBox 7">
            <a:extLst>
              <a:ext uri="{FF2B5EF4-FFF2-40B4-BE49-F238E27FC236}">
                <a16:creationId xmlns:a16="http://schemas.microsoft.com/office/drawing/2014/main" id="{B93110AC-EDD5-164D-9903-F88EACB2D912}"/>
              </a:ext>
            </a:extLst>
          </p:cNvPr>
          <p:cNvSpPr txBox="1"/>
          <p:nvPr userDrawn="1"/>
        </p:nvSpPr>
        <p:spPr>
          <a:xfrm>
            <a:off x="2823210" y="845820"/>
            <a:ext cx="0" cy="0"/>
          </a:xfrm>
          <a:prstGeom prst="rect">
            <a:avLst/>
          </a:prstGeom>
        </p:spPr>
        <p:txBody>
          <a:bodyPr vert="horz" wrap="none" lIns="0" tIns="0" rIns="0" bIns="0" rtlCol="0" anchor="t" anchorCtr="0">
            <a:noAutofit/>
          </a:bodyPr>
          <a:lstStyle/>
          <a:p>
            <a:pPr algn="l"/>
            <a:endParaRPr lang="en-CA" dirty="0"/>
          </a:p>
        </p:txBody>
      </p:sp>
    </p:spTree>
    <p:extLst>
      <p:ext uri="{BB962C8B-B14F-4D97-AF65-F5344CB8AC3E}">
        <p14:creationId xmlns:p14="http://schemas.microsoft.com/office/powerpoint/2010/main" val="15690189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ation pag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2D155C-3987-F847-9D0B-84468EFC74D8}"/>
              </a:ext>
            </a:extLst>
          </p:cNvPr>
          <p:cNvSpPr>
            <a:spLocks noGrp="1"/>
          </p:cNvSpPr>
          <p:nvPr>
            <p:ph type="ctrTitle" hasCustomPrompt="1"/>
          </p:nvPr>
        </p:nvSpPr>
        <p:spPr>
          <a:xfrm>
            <a:off x="766763" y="2984416"/>
            <a:ext cx="7326914" cy="1730375"/>
          </a:xfrm>
        </p:spPr>
        <p:txBody>
          <a:bodyPr wrap="square" lIns="0" tIns="0" rIns="0" bIns="0" anchor="t" anchorCtr="0">
            <a:noAutofit/>
          </a:bodyPr>
          <a:lstStyle>
            <a:lvl1pPr algn="l">
              <a:defRPr sz="3600" baseline="0">
                <a:solidFill>
                  <a:schemeClr val="tx1"/>
                </a:solidFill>
              </a:defRPr>
            </a:lvl1pPr>
          </a:lstStyle>
          <a:p>
            <a:r>
              <a:rPr lang="en-US" noProof="0" dirty="0"/>
              <a:t>Quotation page</a:t>
            </a:r>
          </a:p>
        </p:txBody>
      </p:sp>
      <p:sp>
        <p:nvSpPr>
          <p:cNvPr id="5" name="Slide Number Placeholder 5">
            <a:extLst>
              <a:ext uri="{FF2B5EF4-FFF2-40B4-BE49-F238E27FC236}">
                <a16:creationId xmlns:a16="http://schemas.microsoft.com/office/drawing/2014/main" id="{4AB6354D-4439-8B45-B450-15EA71FAF8F3}"/>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dirty="0"/>
          </a:p>
        </p:txBody>
      </p:sp>
    </p:spTree>
    <p:extLst>
      <p:ext uri="{BB962C8B-B14F-4D97-AF65-F5344CB8AC3E}">
        <p14:creationId xmlns:p14="http://schemas.microsoft.com/office/powerpoint/2010/main" val="1509579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page 4">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9146FB1F-1288-0940-9045-C8D45B183C4E}"/>
              </a:ext>
            </a:extLst>
          </p:cNvPr>
          <p:cNvSpPr>
            <a:spLocks noGrp="1"/>
          </p:cNvSpPr>
          <p:nvPr>
            <p:ph type="body" sz="quarter" idx="10" hasCustomPrompt="1"/>
          </p:nvPr>
        </p:nvSpPr>
        <p:spPr>
          <a:xfrm>
            <a:off x="737755" y="664970"/>
            <a:ext cx="4668116" cy="2910872"/>
          </a:xfrm>
          <a:prstGeom prst="rect">
            <a:avLst/>
          </a:prstGeom>
        </p:spPr>
        <p:txBody>
          <a:bodyPr lIns="0" tIns="0" rIns="0" bIns="0"/>
          <a:lstStyle>
            <a:lvl1pPr marL="0" marR="0" indent="0" algn="l" defTabSz="914400" rtl="0" eaLnBrk="1" fontAlgn="auto" latinLnBrk="0" hangingPunct="1">
              <a:lnSpc>
                <a:spcPts val="7000"/>
              </a:lnSpc>
              <a:spcBef>
                <a:spcPct val="20000"/>
              </a:spcBef>
              <a:spcAft>
                <a:spcPts val="0"/>
              </a:spcAft>
              <a:buClrTx/>
              <a:buSzTx/>
              <a:buFont typeface="Arial" pitchFamily="34" charset="0"/>
              <a:buNone/>
              <a:tabLst/>
              <a:defRPr sz="6500"/>
            </a:lvl1pPr>
          </a:lstStyle>
          <a:p>
            <a:pPr lvl="0"/>
            <a:r>
              <a:rPr lang="en-CA" dirty="0"/>
              <a:t>Presentation title</a:t>
            </a:r>
          </a:p>
        </p:txBody>
      </p:sp>
      <p:sp>
        <p:nvSpPr>
          <p:cNvPr id="10" name="Forme libre 9">
            <a:extLst>
              <a:ext uri="{FF2B5EF4-FFF2-40B4-BE49-F238E27FC236}">
                <a16:creationId xmlns:a16="http://schemas.microsoft.com/office/drawing/2014/main" id="{C7A17331-794E-BF4D-BDAC-0A81AD9110BE}"/>
              </a:ext>
            </a:extLst>
          </p:cNvPr>
          <p:cNvSpPr>
            <a:spLocks noChangeAspect="1"/>
          </p:cNvSpPr>
          <p:nvPr userDrawn="1"/>
        </p:nvSpPr>
        <p:spPr bwMode="gray">
          <a:xfrm rot="5400000">
            <a:off x="8783376" y="765869"/>
            <a:ext cx="2654587" cy="2653200"/>
          </a:xfrm>
          <a:custGeom>
            <a:avLst/>
            <a:gdLst>
              <a:gd name="connsiteX0" fmla="*/ 0 w 3168353"/>
              <a:gd name="connsiteY0" fmla="*/ 3168352 h 3168352"/>
              <a:gd name="connsiteX1" fmla="*/ 0 w 3168353"/>
              <a:gd name="connsiteY1" fmla="*/ 1902429 h 3168352"/>
              <a:gd name="connsiteX2" fmla="*/ 1902430 w 3168353"/>
              <a:gd name="connsiteY2" fmla="*/ 1902429 h 3168352"/>
              <a:gd name="connsiteX3" fmla="*/ 1902430 w 3168353"/>
              <a:gd name="connsiteY3" fmla="*/ 0 h 3168352"/>
              <a:gd name="connsiteX4" fmla="*/ 3168353 w 3168353"/>
              <a:gd name="connsiteY4" fmla="*/ 0 h 3168352"/>
              <a:gd name="connsiteX5" fmla="*/ 3168353 w 3168353"/>
              <a:gd name="connsiteY5" fmla="*/ 3168352 h 3168352"/>
              <a:gd name="connsiteX6" fmla="*/ 1902430 w 3168353"/>
              <a:gd name="connsiteY6" fmla="*/ 3168352 h 3168352"/>
              <a:gd name="connsiteX7" fmla="*/ 1902430 w 3168353"/>
              <a:gd name="connsiteY7" fmla="*/ 3168352 h 316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8353" h="3168352">
                <a:moveTo>
                  <a:pt x="0" y="3168352"/>
                </a:moveTo>
                <a:lnTo>
                  <a:pt x="0" y="1902429"/>
                </a:lnTo>
                <a:lnTo>
                  <a:pt x="1902430" y="1902429"/>
                </a:lnTo>
                <a:lnTo>
                  <a:pt x="1902430" y="0"/>
                </a:lnTo>
                <a:lnTo>
                  <a:pt x="3168353" y="0"/>
                </a:lnTo>
                <a:lnTo>
                  <a:pt x="3168353" y="3168352"/>
                </a:lnTo>
                <a:lnTo>
                  <a:pt x="1902430" y="3168352"/>
                </a:lnTo>
                <a:lnTo>
                  <a:pt x="1902430" y="3168352"/>
                </a:lnTo>
                <a:close/>
              </a:path>
            </a:pathLst>
          </a:custGeom>
          <a:gradFill>
            <a:gsLst>
              <a:gs pos="100000">
                <a:srgbClr val="991F3D"/>
              </a:gs>
              <a:gs pos="66000">
                <a:srgbClr val="E31937"/>
              </a:gs>
              <a:gs pos="33000">
                <a:srgbClr val="FF6A00"/>
              </a:gs>
              <a:gs pos="0">
                <a:srgbClr val="FFCDD2"/>
              </a:gs>
            </a:gsLst>
            <a:lin ang="10800000" scaled="0"/>
          </a:gradFill>
          <a:ln w="9525" algn="ctr">
            <a:noFill/>
            <a:miter lim="800000"/>
            <a:headEnd/>
            <a:tailEnd/>
          </a:ln>
          <a:effectLst/>
        </p:spPr>
        <p:txBody>
          <a:bodyPr lIns="63500" tIns="0" rIns="64800" bIns="0" rtlCol="0" anchor="ctr"/>
          <a:lstStyle/>
          <a:p>
            <a:pPr lvl="0" algn="ctr">
              <a:spcBef>
                <a:spcPct val="0"/>
              </a:spcBef>
              <a:buClrTx/>
              <a:buSzPct val="90000"/>
            </a:pPr>
            <a:endParaRPr lang="en-CA" sz="1600" b="1" dirty="0">
              <a:solidFill>
                <a:schemeClr val="bg1"/>
              </a:solidFill>
              <a:cs typeface="Arial" pitchFamily="34" charset="0"/>
            </a:endParaRPr>
          </a:p>
        </p:txBody>
      </p:sp>
      <p:sp>
        <p:nvSpPr>
          <p:cNvPr id="12" name="Espace réservé pour une image  8">
            <a:extLst>
              <a:ext uri="{FF2B5EF4-FFF2-40B4-BE49-F238E27FC236}">
                <a16:creationId xmlns:a16="http://schemas.microsoft.com/office/drawing/2014/main" id="{97332CC8-78F7-F045-8571-CB2489E1F28C}"/>
              </a:ext>
            </a:extLst>
          </p:cNvPr>
          <p:cNvSpPr>
            <a:spLocks noGrp="1" noChangeAspect="1"/>
          </p:cNvSpPr>
          <p:nvPr>
            <p:ph type="pic" sz="quarter" idx="26" hasCustomPrompt="1"/>
          </p:nvPr>
        </p:nvSpPr>
        <p:spPr>
          <a:xfrm>
            <a:off x="6144545" y="3428825"/>
            <a:ext cx="2653199" cy="2653200"/>
          </a:xfrm>
          <a:custGeom>
            <a:avLst/>
            <a:gdLst>
              <a:gd name="connsiteX0" fmla="*/ 0 w 2951999"/>
              <a:gd name="connsiteY0" fmla="*/ 0 h 2952001"/>
              <a:gd name="connsiteX1" fmla="*/ 2951999 w 2951999"/>
              <a:gd name="connsiteY1" fmla="*/ 0 h 2952001"/>
              <a:gd name="connsiteX2" fmla="*/ 2951999 w 2951999"/>
              <a:gd name="connsiteY2" fmla="*/ 1177200 h 2952001"/>
              <a:gd name="connsiteX3" fmla="*/ 2951999 w 2951999"/>
              <a:gd name="connsiteY3" fmla="*/ 1177200 h 2952001"/>
              <a:gd name="connsiteX4" fmla="*/ 2951999 w 2951999"/>
              <a:gd name="connsiteY4" fmla="*/ 2952001 h 2952001"/>
              <a:gd name="connsiteX5" fmla="*/ 1774799 w 2951999"/>
              <a:gd name="connsiteY5" fmla="*/ 2952001 h 2952001"/>
              <a:gd name="connsiteX6" fmla="*/ 1774799 w 2951999"/>
              <a:gd name="connsiteY6" fmla="*/ 1177200 h 2952001"/>
              <a:gd name="connsiteX7" fmla="*/ 0 w 2951999"/>
              <a:gd name="connsiteY7" fmla="*/ 1177200 h 295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1999" h="2952001">
                <a:moveTo>
                  <a:pt x="0" y="0"/>
                </a:moveTo>
                <a:lnTo>
                  <a:pt x="2951999" y="0"/>
                </a:lnTo>
                <a:lnTo>
                  <a:pt x="2951999" y="1177200"/>
                </a:lnTo>
                <a:lnTo>
                  <a:pt x="2951999" y="1177200"/>
                </a:lnTo>
                <a:lnTo>
                  <a:pt x="2951999" y="2952001"/>
                </a:lnTo>
                <a:lnTo>
                  <a:pt x="1774799" y="2952001"/>
                </a:lnTo>
                <a:lnTo>
                  <a:pt x="1774799" y="1177200"/>
                </a:lnTo>
                <a:lnTo>
                  <a:pt x="0" y="1177200"/>
                </a:lnTo>
                <a:close/>
              </a:path>
            </a:pathLst>
          </a:custGeom>
        </p:spPr>
        <p:txBody>
          <a:bodyPr wrap="square">
            <a:noAutofit/>
          </a:bodyPr>
          <a:lstStyle>
            <a:lvl1pPr marL="0" indent="0">
              <a:buNone/>
              <a:defRPr sz="1800"/>
            </a:lvl1pPr>
          </a:lstStyle>
          <a:p>
            <a:r>
              <a:rPr lang="en-CA" sz="1800" dirty="0">
                <a:cs typeface="Arial" pitchFamily="34" charset="0"/>
              </a:rPr>
              <a:t>Click on the Image icon to change with a new picture located on your computer</a:t>
            </a:r>
            <a:endParaRPr lang="fr-FR" dirty="0"/>
          </a:p>
        </p:txBody>
      </p:sp>
      <p:sp>
        <p:nvSpPr>
          <p:cNvPr id="7" name="Espace réservé du texte 7">
            <a:extLst>
              <a:ext uri="{FF2B5EF4-FFF2-40B4-BE49-F238E27FC236}">
                <a16:creationId xmlns:a16="http://schemas.microsoft.com/office/drawing/2014/main" id="{C4CFC2C5-5F89-B64E-8186-EBF8C58AACEC}"/>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200" b="0"/>
            </a:lvl1pPr>
          </a:lstStyle>
          <a:p>
            <a:pPr lvl="0"/>
            <a:r>
              <a:rPr lang="en-CA" dirty="0"/>
              <a:t>Name, role</a:t>
            </a:r>
            <a:br>
              <a:rPr lang="en-CA" dirty="0"/>
            </a:br>
            <a:r>
              <a:rPr lang="en-CA" dirty="0"/>
              <a:t>Date</a:t>
            </a:r>
          </a:p>
        </p:txBody>
      </p:sp>
      <p:pic>
        <p:nvPicPr>
          <p:cNvPr id="11" name="Image 10">
            <a:extLst>
              <a:ext uri="{FF2B5EF4-FFF2-40B4-BE49-F238E27FC236}">
                <a16:creationId xmlns:a16="http://schemas.microsoft.com/office/drawing/2014/main" id="{4CE96FF9-D6A0-F743-BB2E-80A7E91227A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763" y="5372174"/>
            <a:ext cx="1549400" cy="720651"/>
          </a:xfrm>
          <a:prstGeom prst="rect">
            <a:avLst/>
          </a:prstGeom>
        </p:spPr>
      </p:pic>
    </p:spTree>
    <p:extLst>
      <p:ext uri="{BB962C8B-B14F-4D97-AF65-F5344CB8AC3E}">
        <p14:creationId xmlns:p14="http://schemas.microsoft.com/office/powerpoint/2010/main" val="223618511"/>
      </p:ext>
    </p:extLst>
  </p:cSld>
  <p:clrMapOvr>
    <a:masterClrMapping/>
  </p:clrMapOvr>
  <p:extLst>
    <p:ext uri="{DCECCB84-F9BA-43D5-87BE-67443E8EF086}">
      <p15:sldGuideLst xmlns:p15="http://schemas.microsoft.com/office/powerpoint/2012/main">
        <p15:guide id="3" pos="7673">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ation page -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AB704F1-9387-744F-A7AB-A0C557474C54}"/>
              </a:ext>
            </a:extLst>
          </p:cNvPr>
          <p:cNvSpPr/>
          <p:nvPr userDrawn="1"/>
        </p:nvSpPr>
        <p:spPr bwMode="gray">
          <a:xfrm>
            <a:off x="766763" y="1557338"/>
            <a:ext cx="10658476" cy="2317016"/>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headEnd/>
            <a:tailEnd/>
          </a:ln>
          <a:effectLst/>
        </p:spPr>
        <p:txBody>
          <a:bodyPr lIns="63500" tIns="0" rIns="64800" bIns="0" rtlCol="0" anchor="ctr">
            <a:noAutofit/>
          </a:bodyPr>
          <a:lstStyle/>
          <a:p>
            <a:pPr lvl="0" algn="ctr">
              <a:spcBef>
                <a:spcPct val="0"/>
              </a:spcBef>
              <a:buClrTx/>
              <a:buSzPct val="90000"/>
            </a:pPr>
            <a:endParaRPr lang="en-US" sz="1600" b="1" noProof="0" dirty="0">
              <a:solidFill>
                <a:schemeClr val="bg1"/>
              </a:solidFill>
              <a:cs typeface="Arial" pitchFamily="34" charset="0"/>
            </a:endParaRPr>
          </a:p>
        </p:txBody>
      </p:sp>
      <p:sp>
        <p:nvSpPr>
          <p:cNvPr id="11" name="Title Placeholder 1">
            <a:extLst>
              <a:ext uri="{FF2B5EF4-FFF2-40B4-BE49-F238E27FC236}">
                <a16:creationId xmlns:a16="http://schemas.microsoft.com/office/drawing/2014/main" id="{5F6F0F7F-AD94-8A45-9C63-550DEBA61840}"/>
              </a:ext>
            </a:extLst>
          </p:cNvPr>
          <p:cNvSpPr>
            <a:spLocks noGrp="1"/>
          </p:cNvSpPr>
          <p:nvPr>
            <p:ph type="title" hasCustomPrompt="1"/>
          </p:nvPr>
        </p:nvSpPr>
        <p:spPr>
          <a:xfrm>
            <a:off x="766800" y="684000"/>
            <a:ext cx="10664561" cy="673357"/>
          </a:xfrm>
          <a:prstGeom prst="rect">
            <a:avLst/>
          </a:prstGeom>
        </p:spPr>
        <p:txBody>
          <a:bodyPr vert="horz" lIns="0" tIns="0" rIns="0" bIns="0" rtlCol="0" anchor="t" anchorCtr="0">
            <a:noAutofit/>
          </a:bodyPr>
          <a:lstStyle/>
          <a:p>
            <a:r>
              <a:rPr lang="en-US" noProof="0" dirty="0"/>
              <a:t>Quotation page - 2</a:t>
            </a:r>
          </a:p>
        </p:txBody>
      </p:sp>
      <p:sp>
        <p:nvSpPr>
          <p:cNvPr id="12" name="Content Placeholder 20">
            <a:extLst>
              <a:ext uri="{FF2B5EF4-FFF2-40B4-BE49-F238E27FC236}">
                <a16:creationId xmlns:a16="http://schemas.microsoft.com/office/drawing/2014/main" id="{3DC0A301-140F-B842-9A9E-9F3B20853141}"/>
              </a:ext>
            </a:extLst>
          </p:cNvPr>
          <p:cNvSpPr>
            <a:spLocks noGrp="1"/>
          </p:cNvSpPr>
          <p:nvPr>
            <p:ph sz="quarter" idx="17"/>
          </p:nvPr>
        </p:nvSpPr>
        <p:spPr bwMode="white">
          <a:xfrm>
            <a:off x="1558925" y="1924565"/>
            <a:ext cx="9109075" cy="1800000"/>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2000" b="1" i="1">
                <a:solidFill>
                  <a:schemeClr val="bg1"/>
                </a:solidFill>
                <a:latin typeface="Arial" pitchFamily="34" charset="0"/>
              </a:defRPr>
            </a:lvl1pPr>
            <a:lvl2pPr marL="0" indent="0">
              <a:spcBef>
                <a:spcPts val="500"/>
              </a:spcBef>
              <a:buClr>
                <a:schemeClr val="bg1"/>
              </a:buClr>
              <a:buSzPct val="110000"/>
              <a:buFont typeface="Arial" pitchFamily="34" charset="0"/>
              <a:buNone/>
              <a:defRPr sz="1800" baseline="0">
                <a:solidFill>
                  <a:schemeClr val="bg1"/>
                </a:solidFill>
                <a:latin typeface="Arial" pitchFamily="34" charset="0"/>
              </a:defRPr>
            </a:lvl2pPr>
            <a:lvl3pPr marL="274638" indent="-274638">
              <a:spcBef>
                <a:spcPts val="500"/>
              </a:spcBef>
              <a:buClr>
                <a:schemeClr val="bg1"/>
              </a:buClr>
              <a:buSzPct val="110000"/>
              <a:buFont typeface="Arial" pitchFamily="34" charset="0"/>
              <a:buChar char="•"/>
              <a:defRPr sz="180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p:txBody>
      </p:sp>
      <p:sp>
        <p:nvSpPr>
          <p:cNvPr id="13" name="Content Placeholder 20">
            <a:extLst>
              <a:ext uri="{FF2B5EF4-FFF2-40B4-BE49-F238E27FC236}">
                <a16:creationId xmlns:a16="http://schemas.microsoft.com/office/drawing/2014/main" id="{FD10FA1E-7A18-A84C-A80C-9F74B995D43E}"/>
              </a:ext>
            </a:extLst>
          </p:cNvPr>
          <p:cNvSpPr>
            <a:spLocks noGrp="1"/>
          </p:cNvSpPr>
          <p:nvPr>
            <p:ph sz="quarter" idx="18"/>
          </p:nvPr>
        </p:nvSpPr>
        <p:spPr>
          <a:xfrm>
            <a:off x="766763" y="4156564"/>
            <a:ext cx="10658475" cy="1936261"/>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263525" indent="-26352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536575" indent="-273050">
              <a:spcBef>
                <a:spcPts val="500"/>
              </a:spcBef>
              <a:buClr>
                <a:schemeClr val="tx1"/>
              </a:buClr>
              <a:buSzPct val="100000"/>
              <a:buFont typeface="Calibri" panose="020F0502020204030204"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4" name="Slide Number Placeholder 5">
            <a:extLst>
              <a:ext uri="{FF2B5EF4-FFF2-40B4-BE49-F238E27FC236}">
                <a16:creationId xmlns:a16="http://schemas.microsoft.com/office/drawing/2014/main" id="{D08F3D4F-4489-1549-AF20-5B88DAC9654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dirty="0"/>
          </a:p>
        </p:txBody>
      </p:sp>
    </p:spTree>
    <p:extLst>
      <p:ext uri="{BB962C8B-B14F-4D97-AF65-F5344CB8AC3E}">
        <p14:creationId xmlns:p14="http://schemas.microsoft.com/office/powerpoint/2010/main" val="29316827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ient Ref p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9F8E84C-B364-DA4D-B480-E2F8D7309D87}"/>
              </a:ext>
            </a:extLst>
          </p:cNvPr>
          <p:cNvSpPr>
            <a:spLocks noGrp="1"/>
          </p:cNvSpPr>
          <p:nvPr>
            <p:ph type="sldNum" sz="quarter" idx="10"/>
          </p:nvPr>
        </p:nvSpPr>
        <p:spPr/>
        <p:txBody>
          <a:bodyPr>
            <a:noAutofit/>
          </a:bodyPr>
          <a:lstStyle/>
          <a:p>
            <a:fld id="{525A3C56-E491-49B2-93F3-63532DF516BC}" type="slidenum">
              <a:rPr lang="en-CA" smtClean="0"/>
              <a:pPr/>
              <a:t>‹#›</a:t>
            </a:fld>
            <a:endParaRPr lang="en-CA" dirty="0"/>
          </a:p>
        </p:txBody>
      </p:sp>
      <p:sp>
        <p:nvSpPr>
          <p:cNvPr id="4" name="Rectangle 3">
            <a:extLst>
              <a:ext uri="{FF2B5EF4-FFF2-40B4-BE49-F238E27FC236}">
                <a16:creationId xmlns:a16="http://schemas.microsoft.com/office/drawing/2014/main" id="{DAEB9999-5E97-764D-AC76-E36C36BBB481}"/>
              </a:ext>
            </a:extLst>
          </p:cNvPr>
          <p:cNvSpPr/>
          <p:nvPr userDrawn="1"/>
        </p:nvSpPr>
        <p:spPr bwMode="gray">
          <a:xfrm>
            <a:off x="766762" y="4064734"/>
            <a:ext cx="10658475" cy="2028091"/>
          </a:xfrm>
          <a:prstGeom prst="rect">
            <a:avLst/>
          </a:prstGeom>
          <a:gradFill>
            <a:gsLst>
              <a:gs pos="100000">
                <a:srgbClr val="991F3D"/>
              </a:gs>
              <a:gs pos="66000">
                <a:srgbClr val="E31937"/>
              </a:gs>
              <a:gs pos="33000">
                <a:srgbClr val="FF6A00"/>
              </a:gs>
              <a:gs pos="0">
                <a:srgbClr val="FFCDD2"/>
              </a:gs>
            </a:gsLst>
            <a:lin ang="10800000" scaled="0"/>
          </a:gradFill>
          <a:ln w="9525" algn="ctr">
            <a:noFill/>
            <a:miter lim="800000"/>
            <a:headEnd/>
            <a:tailEnd/>
          </a:ln>
          <a:effectLst/>
        </p:spPr>
        <p:txBody>
          <a:bodyPr lIns="63500" tIns="0" rIns="64800" bIns="0" rtlCol="0" anchor="ctr">
            <a:noAutofit/>
          </a:bodyPr>
          <a:lstStyle/>
          <a:p>
            <a:pPr lvl="0" algn="ctr">
              <a:spcBef>
                <a:spcPct val="0"/>
              </a:spcBef>
              <a:buClrTx/>
              <a:buSzPct val="90000"/>
            </a:pPr>
            <a:endParaRPr lang="en-US" sz="1600" b="1" noProof="0" dirty="0">
              <a:solidFill>
                <a:schemeClr val="bg1"/>
              </a:solidFill>
              <a:cs typeface="Arial" pitchFamily="34" charset="0"/>
            </a:endParaRPr>
          </a:p>
        </p:txBody>
      </p:sp>
      <p:sp>
        <p:nvSpPr>
          <p:cNvPr id="6" name="Title Placeholder 1">
            <a:extLst>
              <a:ext uri="{FF2B5EF4-FFF2-40B4-BE49-F238E27FC236}">
                <a16:creationId xmlns:a16="http://schemas.microsoft.com/office/drawing/2014/main" id="{4A2810CC-7DE6-E94F-923A-A26081CDD1DC}"/>
              </a:ext>
            </a:extLst>
          </p:cNvPr>
          <p:cNvSpPr>
            <a:spLocks noGrp="1"/>
          </p:cNvSpPr>
          <p:nvPr>
            <p:ph type="title" hasCustomPrompt="1"/>
          </p:nvPr>
        </p:nvSpPr>
        <p:spPr>
          <a:xfrm>
            <a:off x="767383" y="684000"/>
            <a:ext cx="10657856" cy="576262"/>
          </a:xfrm>
          <a:prstGeom prst="rect">
            <a:avLst/>
          </a:prstGeom>
        </p:spPr>
        <p:txBody>
          <a:bodyPr vert="horz" lIns="0" tIns="0" rIns="0" bIns="0" rtlCol="0" anchor="t" anchorCtr="0">
            <a:noAutofit/>
          </a:bodyPr>
          <a:lstStyle/>
          <a:p>
            <a:r>
              <a:rPr lang="en-US" noProof="0" dirty="0"/>
              <a:t>Client Ref page</a:t>
            </a:r>
          </a:p>
        </p:txBody>
      </p:sp>
      <p:sp>
        <p:nvSpPr>
          <p:cNvPr id="7" name="Content Placeholder 20">
            <a:extLst>
              <a:ext uri="{FF2B5EF4-FFF2-40B4-BE49-F238E27FC236}">
                <a16:creationId xmlns:a16="http://schemas.microsoft.com/office/drawing/2014/main" id="{151BEF49-6996-9A47-912D-07F058FDAB1B}"/>
              </a:ext>
            </a:extLst>
          </p:cNvPr>
          <p:cNvSpPr>
            <a:spLocks noGrp="1"/>
          </p:cNvSpPr>
          <p:nvPr>
            <p:ph sz="quarter" idx="17"/>
          </p:nvPr>
        </p:nvSpPr>
        <p:spPr bwMode="white">
          <a:xfrm>
            <a:off x="8401050" y="4295045"/>
            <a:ext cx="2266950" cy="1594378"/>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1600" b="0" i="1">
                <a:solidFill>
                  <a:schemeClr val="bg1"/>
                </a:solidFill>
                <a:latin typeface="Arial" pitchFamily="34" charset="0"/>
              </a:defRPr>
            </a:lvl1pPr>
            <a:lvl2pPr marL="0" indent="0">
              <a:spcBef>
                <a:spcPts val="500"/>
              </a:spcBef>
              <a:buClr>
                <a:schemeClr val="bg1"/>
              </a:buClr>
              <a:buSzPct val="110000"/>
              <a:buFont typeface="Arial" pitchFamily="34" charset="0"/>
              <a:buNone/>
              <a:defRPr sz="1400" baseline="0">
                <a:solidFill>
                  <a:schemeClr val="bg1"/>
                </a:solidFill>
                <a:latin typeface="Arial" pitchFamily="34" charset="0"/>
              </a:defRPr>
            </a:lvl2pPr>
            <a:lvl3pPr marL="177800" indent="-177800">
              <a:spcBef>
                <a:spcPts val="500"/>
              </a:spcBef>
              <a:buClr>
                <a:schemeClr val="bg1"/>
              </a:buClr>
              <a:buSzPct val="110000"/>
              <a:buFont typeface="Arial" pitchFamily="34" charset="0"/>
              <a:buChar char="•"/>
              <a:defRPr sz="140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p:txBody>
      </p:sp>
      <p:sp>
        <p:nvSpPr>
          <p:cNvPr id="8" name="Content Placeholder 20">
            <a:extLst>
              <a:ext uri="{FF2B5EF4-FFF2-40B4-BE49-F238E27FC236}">
                <a16:creationId xmlns:a16="http://schemas.microsoft.com/office/drawing/2014/main" id="{7CA668C0-7C71-1B43-845C-1FB224D98D27}"/>
              </a:ext>
            </a:extLst>
          </p:cNvPr>
          <p:cNvSpPr>
            <a:spLocks noGrp="1"/>
          </p:cNvSpPr>
          <p:nvPr>
            <p:ph sz="quarter" idx="18"/>
          </p:nvPr>
        </p:nvSpPr>
        <p:spPr>
          <a:xfrm>
            <a:off x="766762" y="1557338"/>
            <a:ext cx="3060701"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anose="020B0604020202020204"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9" name="Content Placeholder 20">
            <a:extLst>
              <a:ext uri="{FF2B5EF4-FFF2-40B4-BE49-F238E27FC236}">
                <a16:creationId xmlns:a16="http://schemas.microsoft.com/office/drawing/2014/main" id="{6BA3A388-5D46-A842-AD3F-3B150C88B120}"/>
              </a:ext>
            </a:extLst>
          </p:cNvPr>
          <p:cNvSpPr>
            <a:spLocks noGrp="1"/>
          </p:cNvSpPr>
          <p:nvPr>
            <p:ph sz="quarter" idx="19"/>
          </p:nvPr>
        </p:nvSpPr>
        <p:spPr bwMode="white">
          <a:xfrm>
            <a:off x="1558925" y="4296427"/>
            <a:ext cx="6049963" cy="1578280"/>
          </a:xfrm>
          <a:prstGeom prst="rect">
            <a:avLst/>
          </a:prstGeom>
        </p:spPr>
        <p:txBody>
          <a:bodyPr lIns="0" tIns="0" rIns="0" bIns="0">
            <a:noAutofit/>
          </a:bodyPr>
          <a:lstStyle>
            <a:lvl1pPr marL="0" indent="0">
              <a:spcBef>
                <a:spcPts val="500"/>
              </a:spcBef>
              <a:buClr>
                <a:schemeClr val="accent1"/>
              </a:buClr>
              <a:buSzPct val="110000"/>
              <a:buFont typeface="Arial" pitchFamily="34" charset="0"/>
              <a:buNone/>
              <a:defRPr sz="1800" b="0" i="0">
                <a:solidFill>
                  <a:schemeClr val="bg1"/>
                </a:solidFill>
                <a:latin typeface="Arial" pitchFamily="34" charset="0"/>
              </a:defRPr>
            </a:lvl1pPr>
            <a:lvl2pPr marL="177800" indent="-177800">
              <a:spcBef>
                <a:spcPts val="500"/>
              </a:spcBef>
              <a:buClr>
                <a:schemeClr val="bg1"/>
              </a:buClr>
              <a:buSzPct val="110000"/>
              <a:buFont typeface="Arial" pitchFamily="34" charset="0"/>
              <a:buChar char="•"/>
              <a:defRPr sz="1800" i="0" baseline="0">
                <a:solidFill>
                  <a:schemeClr val="bg1"/>
                </a:solidFill>
                <a:latin typeface="Arial" pitchFamily="34" charset="0"/>
              </a:defRPr>
            </a:lvl2pPr>
            <a:lvl3pPr marL="355600" indent="-177800">
              <a:spcBef>
                <a:spcPts val="500"/>
              </a:spcBef>
              <a:buClr>
                <a:schemeClr val="bg1"/>
              </a:buClr>
              <a:buSzPct val="100000"/>
              <a:buFont typeface="Calibri" panose="020F0502020204030204" pitchFamily="34" charset="0"/>
              <a:buChar char="–"/>
              <a:defRPr sz="1800" i="0">
                <a:solidFill>
                  <a:schemeClr val="bg1"/>
                </a:solidFill>
                <a:latin typeface="Arial" pitchFamily="34" charset="0"/>
              </a:defRPr>
            </a:lvl3pPr>
            <a:lvl4pPr marL="811213" indent="-274638">
              <a:spcBef>
                <a:spcPts val="500"/>
              </a:spcBef>
              <a:buClr>
                <a:schemeClr val="accent1"/>
              </a:buClr>
              <a:buSzPct val="110000"/>
              <a:buFont typeface="Arial" pitchFamily="34" charset="0"/>
              <a:buChar char="•"/>
              <a:defRPr sz="1800">
                <a:solidFill>
                  <a:schemeClr val="bg1"/>
                </a:solidFill>
                <a:latin typeface="Arial" pitchFamily="34" charset="0"/>
              </a:defRPr>
            </a:lvl4pPr>
            <a:lvl5pPr marL="1074738" indent="-263525">
              <a:spcBef>
                <a:spcPts val="500"/>
              </a:spcBef>
              <a:buClr>
                <a:schemeClr val="accent1"/>
              </a:buClr>
              <a:buSzPct val="110000"/>
              <a:buFont typeface="Arial" pitchFamily="34" charset="0"/>
              <a:buChar char="•"/>
              <a:defRPr sz="1600">
                <a:solidFill>
                  <a:schemeClr val="bg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327C77CF-5DDA-6D4B-A333-0AFD2883FD0C}"/>
              </a:ext>
            </a:extLst>
          </p:cNvPr>
          <p:cNvCxnSpPr/>
          <p:nvPr userDrawn="1"/>
        </p:nvCxnSpPr>
        <p:spPr bwMode="gray">
          <a:xfrm>
            <a:off x="4211300" y="1268413"/>
            <a:ext cx="0" cy="2736587"/>
          </a:xfrm>
          <a:prstGeom prst="line">
            <a:avLst/>
          </a:prstGeom>
          <a:noFill/>
          <a:ln w="19050">
            <a:solidFill>
              <a:schemeClr val="accent6"/>
            </a:solidFill>
            <a:round/>
            <a:headEnd/>
            <a:tailEnd/>
          </a:ln>
          <a:effectLst/>
        </p:spPr>
      </p:cxnSp>
      <p:cxnSp>
        <p:nvCxnSpPr>
          <p:cNvPr id="11" name="Straight Connector 10">
            <a:extLst>
              <a:ext uri="{FF2B5EF4-FFF2-40B4-BE49-F238E27FC236}">
                <a16:creationId xmlns:a16="http://schemas.microsoft.com/office/drawing/2014/main" id="{978EF8BE-D231-7F42-B29A-F120EA6904AC}"/>
              </a:ext>
            </a:extLst>
          </p:cNvPr>
          <p:cNvCxnSpPr/>
          <p:nvPr userDrawn="1"/>
        </p:nvCxnSpPr>
        <p:spPr bwMode="gray">
          <a:xfrm>
            <a:off x="7980700" y="1268413"/>
            <a:ext cx="0" cy="2736587"/>
          </a:xfrm>
          <a:prstGeom prst="line">
            <a:avLst/>
          </a:prstGeom>
          <a:noFill/>
          <a:ln w="19050">
            <a:solidFill>
              <a:schemeClr val="accent6"/>
            </a:solidFill>
            <a:round/>
            <a:headEnd/>
            <a:tailEnd/>
          </a:ln>
          <a:effectLst/>
        </p:spPr>
      </p:cxnSp>
      <p:sp>
        <p:nvSpPr>
          <p:cNvPr id="12" name="Content Placeholder 20">
            <a:extLst>
              <a:ext uri="{FF2B5EF4-FFF2-40B4-BE49-F238E27FC236}">
                <a16:creationId xmlns:a16="http://schemas.microsoft.com/office/drawing/2014/main" id="{F210E7C6-C9C5-AB4F-B2C6-08CF54A3F470}"/>
              </a:ext>
            </a:extLst>
          </p:cNvPr>
          <p:cNvSpPr>
            <a:spLocks noGrp="1"/>
          </p:cNvSpPr>
          <p:nvPr>
            <p:ph sz="quarter" idx="20"/>
          </p:nvPr>
        </p:nvSpPr>
        <p:spPr>
          <a:xfrm>
            <a:off x="4583113" y="1557338"/>
            <a:ext cx="3025776"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3" name="Content Placeholder 20">
            <a:extLst>
              <a:ext uri="{FF2B5EF4-FFF2-40B4-BE49-F238E27FC236}">
                <a16:creationId xmlns:a16="http://schemas.microsoft.com/office/drawing/2014/main" id="{34A65C94-F52F-3944-81C4-F364744665CA}"/>
              </a:ext>
            </a:extLst>
          </p:cNvPr>
          <p:cNvSpPr>
            <a:spLocks noGrp="1"/>
          </p:cNvSpPr>
          <p:nvPr>
            <p:ph sz="quarter" idx="21"/>
          </p:nvPr>
        </p:nvSpPr>
        <p:spPr>
          <a:xfrm>
            <a:off x="8401049" y="1557338"/>
            <a:ext cx="3024189" cy="2363309"/>
          </a:xfrm>
          <a:prstGeom prst="rect">
            <a:avLst/>
          </a:prstGeom>
        </p:spPr>
        <p:txBody>
          <a:bodyPr lIns="0" tIns="0" rIns="0" bIns="0">
            <a:noAutofit/>
          </a:bodyPr>
          <a:lstStyle>
            <a:lvl1pPr marL="0" indent="0">
              <a:spcBef>
                <a:spcPts val="500"/>
              </a:spcBef>
              <a:buClr>
                <a:schemeClr val="tx1"/>
              </a:buClr>
              <a:buSzPct val="110000"/>
              <a:buFont typeface="Arial" pitchFamily="34" charset="0"/>
              <a:buNone/>
              <a:defRPr sz="20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2000" b="0" i="0" baseline="0">
                <a:solidFill>
                  <a:schemeClr val="tx1"/>
                </a:solidFill>
                <a:latin typeface="Arial" pitchFamily="34" charset="0"/>
              </a:defRPr>
            </a:lvl2pPr>
            <a:lvl3pPr marL="361950" indent="-180975">
              <a:spcBef>
                <a:spcPts val="500"/>
              </a:spcBef>
              <a:buClr>
                <a:schemeClr val="tx1"/>
              </a:buClr>
              <a:buSzPct val="110000"/>
              <a:buFont typeface="Arial" pitchFamily="34" charset="0"/>
              <a:buChar char="•"/>
              <a:defRPr sz="18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6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10236069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mparison p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CBF8C6-FF3A-E946-B3D5-6C27E5F99464}"/>
              </a:ext>
            </a:extLst>
          </p:cNvPr>
          <p:cNvSpPr>
            <a:spLocks noGrp="1"/>
          </p:cNvSpPr>
          <p:nvPr>
            <p:ph type="sldNum" sz="quarter" idx="10"/>
          </p:nvPr>
        </p:nvSpPr>
        <p:spPr/>
        <p:txBody>
          <a:bodyPr>
            <a:noAutofit/>
          </a:bodyPr>
          <a:lstStyle/>
          <a:p>
            <a:fld id="{525A3C56-E491-49B2-93F3-63532DF516BC}" type="slidenum">
              <a:rPr lang="en-CA" smtClean="0"/>
              <a:pPr/>
              <a:t>‹#›</a:t>
            </a:fld>
            <a:endParaRPr lang="en-CA" dirty="0"/>
          </a:p>
        </p:txBody>
      </p:sp>
      <p:sp>
        <p:nvSpPr>
          <p:cNvPr id="4" name="Title Placeholder 1">
            <a:extLst>
              <a:ext uri="{FF2B5EF4-FFF2-40B4-BE49-F238E27FC236}">
                <a16:creationId xmlns:a16="http://schemas.microsoft.com/office/drawing/2014/main" id="{29301D37-B47A-0547-ABCC-1B647A2174A5}"/>
              </a:ext>
            </a:extLst>
          </p:cNvPr>
          <p:cNvSpPr>
            <a:spLocks noGrp="1"/>
          </p:cNvSpPr>
          <p:nvPr>
            <p:ph type="title" hasCustomPrompt="1"/>
          </p:nvPr>
        </p:nvSpPr>
        <p:spPr>
          <a:xfrm>
            <a:off x="766763" y="684000"/>
            <a:ext cx="10658475" cy="565231"/>
          </a:xfrm>
          <a:prstGeom prst="rect">
            <a:avLst/>
          </a:prstGeom>
        </p:spPr>
        <p:txBody>
          <a:bodyPr vert="horz" lIns="0" tIns="0" rIns="0" bIns="0" rtlCol="0" anchor="t" anchorCtr="0">
            <a:noAutofit/>
          </a:bodyPr>
          <a:lstStyle/>
          <a:p>
            <a:r>
              <a:rPr lang="en-US" noProof="0" dirty="0"/>
              <a:t>Comparison page</a:t>
            </a:r>
          </a:p>
        </p:txBody>
      </p:sp>
      <p:sp>
        <p:nvSpPr>
          <p:cNvPr id="5" name="Content Placeholder 20">
            <a:extLst>
              <a:ext uri="{FF2B5EF4-FFF2-40B4-BE49-F238E27FC236}">
                <a16:creationId xmlns:a16="http://schemas.microsoft.com/office/drawing/2014/main" id="{0E41DF0A-83D4-5F42-8E48-2002316825FC}"/>
              </a:ext>
            </a:extLst>
          </p:cNvPr>
          <p:cNvSpPr>
            <a:spLocks noGrp="1"/>
          </p:cNvSpPr>
          <p:nvPr>
            <p:ph sz="quarter" idx="18"/>
          </p:nvPr>
        </p:nvSpPr>
        <p:spPr>
          <a:xfrm>
            <a:off x="768880" y="2000028"/>
            <a:ext cx="3058583"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Pct val="100000"/>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6" name="Straight Connector 5">
            <a:extLst>
              <a:ext uri="{FF2B5EF4-FFF2-40B4-BE49-F238E27FC236}">
                <a16:creationId xmlns:a16="http://schemas.microsoft.com/office/drawing/2014/main" id="{8B6F1C2D-EAC0-104E-91F8-B5ECA6A6754C}"/>
              </a:ext>
            </a:extLst>
          </p:cNvPr>
          <p:cNvCxnSpPr>
            <a:cxnSpLocks/>
          </p:cNvCxnSpPr>
          <p:nvPr userDrawn="1"/>
        </p:nvCxnSpPr>
        <p:spPr bwMode="gray">
          <a:xfrm>
            <a:off x="4585990" y="1543377"/>
            <a:ext cx="0" cy="3977818"/>
          </a:xfrm>
          <a:prstGeom prst="line">
            <a:avLst/>
          </a:prstGeom>
          <a:noFill/>
          <a:ln w="19050">
            <a:solidFill>
              <a:schemeClr val="accent6"/>
            </a:solidFill>
            <a:round/>
            <a:headEnd/>
            <a:tailEnd/>
          </a:ln>
          <a:effectLst/>
        </p:spPr>
      </p:cxnSp>
      <p:cxnSp>
        <p:nvCxnSpPr>
          <p:cNvPr id="7" name="Straight Connector 6">
            <a:extLst>
              <a:ext uri="{FF2B5EF4-FFF2-40B4-BE49-F238E27FC236}">
                <a16:creationId xmlns:a16="http://schemas.microsoft.com/office/drawing/2014/main" id="{D3A4403B-4A6F-6C49-BB6C-AB5D0E54358A}"/>
              </a:ext>
            </a:extLst>
          </p:cNvPr>
          <p:cNvCxnSpPr>
            <a:cxnSpLocks/>
          </p:cNvCxnSpPr>
          <p:nvPr userDrawn="1"/>
        </p:nvCxnSpPr>
        <p:spPr bwMode="gray">
          <a:xfrm>
            <a:off x="8401050" y="1543377"/>
            <a:ext cx="0" cy="3977818"/>
          </a:xfrm>
          <a:prstGeom prst="line">
            <a:avLst/>
          </a:prstGeom>
          <a:noFill/>
          <a:ln w="19050">
            <a:solidFill>
              <a:schemeClr val="accent6"/>
            </a:solidFill>
            <a:round/>
            <a:headEnd/>
            <a:tailEnd/>
          </a:ln>
          <a:effectLst/>
        </p:spPr>
      </p:cxnSp>
      <p:sp>
        <p:nvSpPr>
          <p:cNvPr id="8" name="Content Placeholder 20">
            <a:extLst>
              <a:ext uri="{FF2B5EF4-FFF2-40B4-BE49-F238E27FC236}">
                <a16:creationId xmlns:a16="http://schemas.microsoft.com/office/drawing/2014/main" id="{7789C2AB-0FAA-0647-B95A-D8A3E341BD5F}"/>
              </a:ext>
            </a:extLst>
          </p:cNvPr>
          <p:cNvSpPr>
            <a:spLocks noGrp="1"/>
          </p:cNvSpPr>
          <p:nvPr>
            <p:ph sz="quarter" idx="20"/>
          </p:nvPr>
        </p:nvSpPr>
        <p:spPr>
          <a:xfrm>
            <a:off x="4596063" y="2000028"/>
            <a:ext cx="3012824"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Pct val="100000"/>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9" name="Content Placeholder 20">
            <a:extLst>
              <a:ext uri="{FF2B5EF4-FFF2-40B4-BE49-F238E27FC236}">
                <a16:creationId xmlns:a16="http://schemas.microsoft.com/office/drawing/2014/main" id="{52835192-0902-8445-BEBB-236A1C87ED56}"/>
              </a:ext>
            </a:extLst>
          </p:cNvPr>
          <p:cNvSpPr>
            <a:spLocks noGrp="1"/>
          </p:cNvSpPr>
          <p:nvPr>
            <p:ph sz="quarter" idx="21"/>
          </p:nvPr>
        </p:nvSpPr>
        <p:spPr>
          <a:xfrm>
            <a:off x="8413992" y="2000028"/>
            <a:ext cx="3011245" cy="4092797"/>
          </a:xfrm>
          <a:prstGeom prst="rect">
            <a:avLst/>
          </a:prstGeom>
        </p:spPr>
        <p:txBody>
          <a:bodyPr lIns="122400" tIns="61200" rIns="122400" bIns="61200">
            <a:noAutofit/>
          </a:bodyPr>
          <a:lstStyle>
            <a:lvl1pPr marL="0" indent="0">
              <a:spcBef>
                <a:spcPts val="500"/>
              </a:spcBef>
              <a:buClr>
                <a:schemeClr val="tx1"/>
              </a:buClr>
              <a:buSzPct val="110000"/>
              <a:buFont typeface="Arial" pitchFamily="34" charset="0"/>
              <a:buNone/>
              <a:defRPr sz="1800" b="0" i="0">
                <a:solidFill>
                  <a:schemeClr val="tx1"/>
                </a:solidFill>
                <a:latin typeface="Arial" pitchFamily="34" charset="0"/>
              </a:defRPr>
            </a:lvl1pPr>
            <a:lvl2pPr marL="180975" indent="-180975">
              <a:spcBef>
                <a:spcPts val="500"/>
              </a:spcBef>
              <a:buClr>
                <a:schemeClr val="tx1"/>
              </a:buClr>
              <a:buSzPct val="110000"/>
              <a:buFont typeface="Arial" pitchFamily="34" charset="0"/>
              <a:buChar char="•"/>
              <a:defRPr sz="1800" b="0" i="0" baseline="0">
                <a:solidFill>
                  <a:schemeClr val="tx1"/>
                </a:solidFill>
                <a:latin typeface="Arial" pitchFamily="34" charset="0"/>
              </a:defRPr>
            </a:lvl2pPr>
            <a:lvl3pPr marL="361950" indent="-180975">
              <a:spcBef>
                <a:spcPts val="500"/>
              </a:spcBef>
              <a:buClr>
                <a:schemeClr val="tx1"/>
              </a:buClr>
              <a:buSzPct val="100000"/>
              <a:buFont typeface="Calibri" panose="020F0502020204030204" pitchFamily="34" charset="0"/>
              <a:buChar char="–"/>
              <a:defRPr sz="1600" b="0" i="0">
                <a:solidFill>
                  <a:schemeClr val="tx1"/>
                </a:solidFill>
                <a:latin typeface="Arial" pitchFamily="34" charset="0"/>
              </a:defRPr>
            </a:lvl3pPr>
            <a:lvl4pPr marL="811213" indent="-274638">
              <a:spcBef>
                <a:spcPts val="500"/>
              </a:spcBef>
              <a:buClr>
                <a:schemeClr val="tx1"/>
              </a:buClr>
              <a:buSzPct val="110000"/>
              <a:buFont typeface="Wingdings" pitchFamily="2" charset="2"/>
              <a:buChar char="§"/>
              <a:defRPr sz="1400">
                <a:solidFill>
                  <a:schemeClr val="tx1"/>
                </a:solidFill>
                <a:latin typeface="Arial" pitchFamily="34" charset="0"/>
              </a:defRPr>
            </a:lvl4pPr>
            <a:lvl5pPr marL="1074738" indent="-263525">
              <a:spcBef>
                <a:spcPts val="500"/>
              </a:spcBef>
              <a:buClr>
                <a:schemeClr val="tx1"/>
              </a:buClr>
              <a:buSzPct val="110000"/>
              <a:buFont typeface="Courier New" panose="02070309020205020404" pitchFamily="49" charset="0"/>
              <a:buChar char="o"/>
              <a:defRPr sz="12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0" name="Content Placeholder 2">
            <a:extLst>
              <a:ext uri="{FF2B5EF4-FFF2-40B4-BE49-F238E27FC236}">
                <a16:creationId xmlns:a16="http://schemas.microsoft.com/office/drawing/2014/main" id="{4E20A456-898E-7647-9636-3B35BE74CBDC}"/>
              </a:ext>
            </a:extLst>
          </p:cNvPr>
          <p:cNvSpPr>
            <a:spLocks noGrp="1"/>
          </p:cNvSpPr>
          <p:nvPr>
            <p:ph idx="1" hasCustomPrompt="1"/>
          </p:nvPr>
        </p:nvSpPr>
        <p:spPr>
          <a:xfrm>
            <a:off x="766763" y="1541789"/>
            <a:ext cx="3060700"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tabLst/>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dirty="0"/>
              <a:t>Click to enter text</a:t>
            </a:r>
          </a:p>
        </p:txBody>
      </p:sp>
      <p:sp>
        <p:nvSpPr>
          <p:cNvPr id="11" name="Content Placeholder 2">
            <a:extLst>
              <a:ext uri="{FF2B5EF4-FFF2-40B4-BE49-F238E27FC236}">
                <a16:creationId xmlns:a16="http://schemas.microsoft.com/office/drawing/2014/main" id="{94060416-9D8D-2B4A-96F8-0EF11DCAC266}"/>
              </a:ext>
            </a:extLst>
          </p:cNvPr>
          <p:cNvSpPr>
            <a:spLocks noGrp="1"/>
          </p:cNvSpPr>
          <p:nvPr>
            <p:ph idx="22" hasCustomPrompt="1"/>
          </p:nvPr>
        </p:nvSpPr>
        <p:spPr>
          <a:xfrm>
            <a:off x="4583113" y="1541789"/>
            <a:ext cx="3025776"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tabLst/>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dirty="0"/>
              <a:t>Click to enter text</a:t>
            </a:r>
          </a:p>
        </p:txBody>
      </p:sp>
      <p:sp>
        <p:nvSpPr>
          <p:cNvPr id="12" name="Content Placeholder 2">
            <a:extLst>
              <a:ext uri="{FF2B5EF4-FFF2-40B4-BE49-F238E27FC236}">
                <a16:creationId xmlns:a16="http://schemas.microsoft.com/office/drawing/2014/main" id="{7B3F98ED-EDB1-0746-922E-070BFA3CA393}"/>
              </a:ext>
            </a:extLst>
          </p:cNvPr>
          <p:cNvSpPr>
            <a:spLocks noGrp="1"/>
          </p:cNvSpPr>
          <p:nvPr>
            <p:ph idx="23" hasCustomPrompt="1"/>
          </p:nvPr>
        </p:nvSpPr>
        <p:spPr>
          <a:xfrm>
            <a:off x="8401049" y="1541789"/>
            <a:ext cx="3024189" cy="355552"/>
          </a:xfrm>
          <a:prstGeom prst="rect">
            <a:avLst/>
          </a:prstGeom>
          <a:gradFill>
            <a:gsLst>
              <a:gs pos="0">
                <a:schemeClr val="accent2"/>
              </a:gs>
              <a:gs pos="66000">
                <a:schemeClr val="accent1"/>
              </a:gs>
              <a:gs pos="33000">
                <a:srgbClr val="FF6A00"/>
              </a:gs>
              <a:gs pos="100000">
                <a:schemeClr val="tx2"/>
              </a:gs>
            </a:gsLst>
            <a:lin ang="12000000" scaled="0"/>
          </a:gradFill>
        </p:spPr>
        <p:txBody>
          <a:bodyPr lIns="122400" tIns="61200" rIns="122400" bIns="61200">
            <a:noAutofit/>
          </a:bodyPr>
          <a:lstStyle>
            <a:lvl1pPr marL="0" indent="0">
              <a:spcBef>
                <a:spcPts val="600"/>
              </a:spcBef>
              <a:buSzPct val="120000"/>
              <a:buFont typeface="Arial" pitchFamily="34" charset="0"/>
              <a:buNone/>
              <a:defRPr sz="1600" b="0" baseline="0">
                <a:solidFill>
                  <a:schemeClr val="bg1"/>
                </a:solidFill>
                <a:latin typeface="Arial" pitchFamily="34" charset="0"/>
              </a:defRPr>
            </a:lvl1pPr>
            <a:lvl2pPr marL="273050" indent="-265113">
              <a:spcBef>
                <a:spcPts val="600"/>
              </a:spcBef>
              <a:buClr>
                <a:schemeClr val="tx2"/>
              </a:buClr>
              <a:buSzPct val="120000"/>
              <a:buFont typeface="Verdana" pitchFamily="34" charset="0"/>
              <a:buChar char="•"/>
              <a:defRPr sz="1600">
                <a:solidFill>
                  <a:schemeClr val="tx1"/>
                </a:solidFill>
              </a:defRPr>
            </a:lvl2pPr>
            <a:lvl3pPr marL="631825" indent="-216000">
              <a:spcBef>
                <a:spcPts val="600"/>
              </a:spcBef>
              <a:buFont typeface="Verdana" pitchFamily="34" charset="0"/>
              <a:buChar char="−"/>
              <a:tabLst/>
              <a:defRPr sz="1600">
                <a:solidFill>
                  <a:schemeClr val="tx1"/>
                </a:solidFill>
              </a:defRPr>
            </a:lvl3pPr>
            <a:lvl4pPr marL="804863" indent="-216000">
              <a:spcBef>
                <a:spcPts val="600"/>
              </a:spcBef>
              <a:buFont typeface="Verdana" pitchFamily="34" charset="0"/>
              <a:buChar char="−"/>
              <a:defRPr sz="1400">
                <a:solidFill>
                  <a:schemeClr val="tx1"/>
                </a:solidFill>
              </a:defRPr>
            </a:lvl4pPr>
            <a:lvl5pPr marL="977900" indent="-216000">
              <a:spcBef>
                <a:spcPts val="600"/>
              </a:spcBef>
              <a:buFont typeface="Arial" pitchFamily="34" charset="0"/>
              <a:buChar char="-"/>
              <a:defRPr sz="1400">
                <a:solidFill>
                  <a:schemeClr val="tx1"/>
                </a:solidFill>
              </a:defRPr>
            </a:lvl5pPr>
            <a:lvl6pPr marL="871538" indent="-174625">
              <a:spcBef>
                <a:spcPts val="600"/>
              </a:spcBef>
              <a:defRPr sz="1400"/>
            </a:lvl6pPr>
            <a:lvl7pPr marL="1168400" indent="-216000">
              <a:spcBef>
                <a:spcPts val="600"/>
              </a:spcBef>
              <a:defRPr sz="1400">
                <a:solidFill>
                  <a:schemeClr val="tx1"/>
                </a:solidFill>
              </a:defRPr>
            </a:lvl7pPr>
          </a:lstStyle>
          <a:p>
            <a:pPr lvl="0"/>
            <a:r>
              <a:rPr lang="en-US" noProof="0" dirty="0"/>
              <a:t>Click to enter text</a:t>
            </a:r>
          </a:p>
        </p:txBody>
      </p:sp>
      <p:cxnSp>
        <p:nvCxnSpPr>
          <p:cNvPr id="13" name="Straight Connector 12">
            <a:extLst>
              <a:ext uri="{FF2B5EF4-FFF2-40B4-BE49-F238E27FC236}">
                <a16:creationId xmlns:a16="http://schemas.microsoft.com/office/drawing/2014/main" id="{3AE45457-E95A-C34E-B64B-96FA51745FDE}"/>
              </a:ext>
            </a:extLst>
          </p:cNvPr>
          <p:cNvCxnSpPr>
            <a:cxnSpLocks/>
          </p:cNvCxnSpPr>
          <p:nvPr userDrawn="1"/>
        </p:nvCxnSpPr>
        <p:spPr bwMode="gray">
          <a:xfrm>
            <a:off x="770515" y="1543377"/>
            <a:ext cx="0" cy="3977818"/>
          </a:xfrm>
          <a:prstGeom prst="line">
            <a:avLst/>
          </a:prstGeom>
          <a:noFill/>
          <a:ln w="19050">
            <a:solidFill>
              <a:schemeClr val="accent6"/>
            </a:solidFill>
            <a:round/>
            <a:headEnd/>
            <a:tailEnd/>
          </a:ln>
          <a:effectLst/>
        </p:spPr>
      </p:cxnSp>
      <p:sp>
        <p:nvSpPr>
          <p:cNvPr id="19" name="TextBox 18">
            <a:extLst>
              <a:ext uri="{FF2B5EF4-FFF2-40B4-BE49-F238E27FC236}">
                <a16:creationId xmlns:a16="http://schemas.microsoft.com/office/drawing/2014/main" id="{128F13C5-CF61-4A4C-8183-EEC7441F9C66}"/>
              </a:ext>
            </a:extLst>
          </p:cNvPr>
          <p:cNvSpPr txBox="1"/>
          <p:nvPr userDrawn="1"/>
        </p:nvSpPr>
        <p:spPr>
          <a:xfrm>
            <a:off x="5320145" y="1025236"/>
            <a:ext cx="0" cy="0"/>
          </a:xfrm>
          <a:prstGeom prst="rect">
            <a:avLst/>
          </a:prstGeom>
        </p:spPr>
        <p:txBody>
          <a:bodyPr vert="horz" wrap="none" lIns="0" tIns="0" rIns="0" bIns="0" rtlCol="0" anchor="t" anchorCtr="0">
            <a:noAutofit/>
          </a:bodyPr>
          <a:lstStyle/>
          <a:p>
            <a:pPr algn="l"/>
            <a:endParaRPr lang="en-CA" dirty="0"/>
          </a:p>
        </p:txBody>
      </p:sp>
    </p:spTree>
    <p:extLst>
      <p:ext uri="{BB962C8B-B14F-4D97-AF65-F5344CB8AC3E}">
        <p14:creationId xmlns:p14="http://schemas.microsoft.com/office/powerpoint/2010/main" val="23791644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raphic device and big title">
    <p:spTree>
      <p:nvGrpSpPr>
        <p:cNvPr id="1" name=""/>
        <p:cNvGrpSpPr/>
        <p:nvPr/>
      </p:nvGrpSpPr>
      <p:grpSpPr>
        <a:xfrm>
          <a:off x="0" y="0"/>
          <a:ext cx="0" cy="0"/>
          <a:chOff x="0" y="0"/>
          <a:chExt cx="0" cy="0"/>
        </a:xfrm>
      </p:grpSpPr>
      <p:sp>
        <p:nvSpPr>
          <p:cNvPr id="15" name="Title Placeholder 1">
            <a:extLst>
              <a:ext uri="{FF2B5EF4-FFF2-40B4-BE49-F238E27FC236}">
                <a16:creationId xmlns:a16="http://schemas.microsoft.com/office/drawing/2014/main" id="{F7349B97-C28F-3B44-B284-12F2C2ABD73C}"/>
              </a:ext>
            </a:extLst>
          </p:cNvPr>
          <p:cNvSpPr>
            <a:spLocks noGrp="1"/>
          </p:cNvSpPr>
          <p:nvPr>
            <p:ph type="title" hasCustomPrompt="1"/>
          </p:nvPr>
        </p:nvSpPr>
        <p:spPr>
          <a:xfrm>
            <a:off x="760278" y="615621"/>
            <a:ext cx="4573587" cy="2494717"/>
          </a:xfrm>
          <a:prstGeom prst="rect">
            <a:avLst/>
          </a:prstGeom>
        </p:spPr>
        <p:txBody>
          <a:bodyPr vert="horz" lIns="0" tIns="0" rIns="0" bIns="0" rtlCol="0" anchor="t" anchorCtr="0">
            <a:noAutofit/>
          </a:bodyPr>
          <a:lstStyle>
            <a:lvl1pPr>
              <a:defRPr sz="4800"/>
            </a:lvl1pPr>
          </a:lstStyle>
          <a:p>
            <a:r>
              <a:rPr lang="en-CA" noProof="0" dirty="0"/>
              <a:t>Title</a:t>
            </a:r>
          </a:p>
        </p:txBody>
      </p:sp>
      <p:sp>
        <p:nvSpPr>
          <p:cNvPr id="8" name="Slide Number Placeholder 5">
            <a:extLst>
              <a:ext uri="{FF2B5EF4-FFF2-40B4-BE49-F238E27FC236}">
                <a16:creationId xmlns:a16="http://schemas.microsoft.com/office/drawing/2014/main" id="{6EAD3CFF-35F0-EE42-99CF-7B91F8844AF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dirty="0"/>
          </a:p>
        </p:txBody>
      </p:sp>
      <p:sp>
        <p:nvSpPr>
          <p:cNvPr id="6" name="Espace réservé pour une image  8">
            <a:extLst>
              <a:ext uri="{FF2B5EF4-FFF2-40B4-BE49-F238E27FC236}">
                <a16:creationId xmlns:a16="http://schemas.microsoft.com/office/drawing/2014/main" id="{C4B7093F-77F3-3449-9E60-BC70230FC0A3}"/>
              </a:ext>
            </a:extLst>
          </p:cNvPr>
          <p:cNvSpPr>
            <a:spLocks noGrp="1" noChangeAspect="1"/>
          </p:cNvSpPr>
          <p:nvPr>
            <p:ph type="pic" sz="quarter" idx="15" hasCustomPrompt="1"/>
          </p:nvPr>
        </p:nvSpPr>
        <p:spPr>
          <a:xfrm>
            <a:off x="6111917" y="770881"/>
            <a:ext cx="5321943" cy="5321944"/>
          </a:xfrm>
          <a:custGeom>
            <a:avLst/>
            <a:gdLst>
              <a:gd name="connsiteX0" fmla="*/ 0 w 6003155"/>
              <a:gd name="connsiteY0" fmla="*/ 0 h 6003156"/>
              <a:gd name="connsiteX1" fmla="*/ 6003155 w 6003155"/>
              <a:gd name="connsiteY1" fmla="*/ 0 h 6003156"/>
              <a:gd name="connsiteX2" fmla="*/ 6003155 w 6003155"/>
              <a:gd name="connsiteY2" fmla="*/ 1 h 6003156"/>
              <a:gd name="connsiteX3" fmla="*/ 6003155 w 6003155"/>
              <a:gd name="connsiteY3" fmla="*/ 2404742 h 6003156"/>
              <a:gd name="connsiteX4" fmla="*/ 6003155 w 6003155"/>
              <a:gd name="connsiteY4" fmla="*/ 6003156 h 6003156"/>
              <a:gd name="connsiteX5" fmla="*/ 3598413 w 6003155"/>
              <a:gd name="connsiteY5" fmla="*/ 6003156 h 6003156"/>
              <a:gd name="connsiteX6" fmla="*/ 3598413 w 6003155"/>
              <a:gd name="connsiteY6" fmla="*/ 2404742 h 6003156"/>
              <a:gd name="connsiteX7" fmla="*/ 0 w 6003155"/>
              <a:gd name="connsiteY7" fmla="*/ 2404742 h 600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155" h="6003156">
                <a:moveTo>
                  <a:pt x="0" y="0"/>
                </a:moveTo>
                <a:lnTo>
                  <a:pt x="6003155" y="0"/>
                </a:lnTo>
                <a:lnTo>
                  <a:pt x="6003155" y="1"/>
                </a:lnTo>
                <a:lnTo>
                  <a:pt x="6003155" y="2404742"/>
                </a:lnTo>
                <a:lnTo>
                  <a:pt x="6003155" y="6003156"/>
                </a:lnTo>
                <a:lnTo>
                  <a:pt x="3598413" y="6003156"/>
                </a:lnTo>
                <a:lnTo>
                  <a:pt x="3598413" y="2404742"/>
                </a:lnTo>
                <a:lnTo>
                  <a:pt x="0" y="2404742"/>
                </a:lnTo>
                <a:close/>
              </a:path>
            </a:pathLst>
          </a:custGeom>
        </p:spPr>
        <p:txBody>
          <a:bodyPr wrap="square">
            <a:noAutofit/>
          </a:bodyPr>
          <a:lstStyle>
            <a:lvl1pPr marL="0" indent="0">
              <a:buNone/>
              <a:defRPr sz="1800"/>
            </a:lvl1pPr>
          </a:lstStyle>
          <a:p>
            <a:r>
              <a:rPr lang="en-CA" sz="1800" dirty="0">
                <a:cs typeface="Arial" pitchFamily="34" charset="0"/>
              </a:rPr>
              <a:t>Click on the Image icon to change with a new picture located on your computer</a:t>
            </a:r>
            <a:endParaRPr lang="fr-FR" dirty="0"/>
          </a:p>
        </p:txBody>
      </p:sp>
      <p:sp>
        <p:nvSpPr>
          <p:cNvPr id="10"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766763" y="3429000"/>
            <a:ext cx="4573587" cy="2663825"/>
          </a:xfrm>
          <a:prstGeom prst="rect">
            <a:avLst/>
          </a:prstGeom>
        </p:spPr>
        <p:txBody>
          <a:bodyPr lIns="0" tIns="0" rIns="0" bIns="0">
            <a:noAutofit/>
          </a:bodyPr>
          <a:lstStyle>
            <a:lvl1pPr marL="0" indent="0">
              <a:spcBef>
                <a:spcPts val="0"/>
              </a:spcBef>
              <a:buClrTx/>
              <a:buSzPct val="100000"/>
              <a:buFont typeface="Arial" panose="020B0604020202020204" pitchFamily="34" charset="0"/>
              <a:buNone/>
              <a:defRPr sz="2000">
                <a:solidFill>
                  <a:schemeClr val="tx1"/>
                </a:solidFill>
                <a:latin typeface="Arial" pitchFamily="34" charset="0"/>
              </a:defRPr>
            </a:lvl1pPr>
            <a:lvl2pPr marL="263525" indent="-263525">
              <a:spcBef>
                <a:spcPts val="500"/>
              </a:spcBef>
              <a:buClrTx/>
              <a:buSzPct val="100000"/>
              <a:buFont typeface="Arial" pitchFamily="34" charset="0"/>
              <a:buChar char="•"/>
              <a:defRPr sz="2000" baseline="0">
                <a:solidFill>
                  <a:schemeClr val="tx1"/>
                </a:solidFill>
                <a:latin typeface="Arial" pitchFamily="34" charset="0"/>
              </a:defRPr>
            </a:lvl2pPr>
            <a:lvl3pPr marL="536575" indent="-273050">
              <a:spcBef>
                <a:spcPts val="500"/>
              </a:spcBef>
              <a:buClrTx/>
              <a:buSzPct val="100000"/>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Pct val="100000"/>
              <a:buFont typeface="Wingdings" panose="05000000000000000000" pitchFamily="2" charset="2"/>
              <a:buChar char="§"/>
              <a:defRPr sz="1600">
                <a:solidFill>
                  <a:schemeClr val="tx1"/>
                </a:solidFill>
                <a:latin typeface="Arial" pitchFamily="34" charset="0"/>
              </a:defRPr>
            </a:lvl4pPr>
            <a:lvl5pPr marL="1074738" indent="-263525">
              <a:spcBef>
                <a:spcPts val="500"/>
              </a:spcBef>
              <a:buClrTx/>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1549265"/>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Graphic device and big text">
    <p:spTree>
      <p:nvGrpSpPr>
        <p:cNvPr id="1" name=""/>
        <p:cNvGrpSpPr/>
        <p:nvPr/>
      </p:nvGrpSpPr>
      <p:grpSpPr>
        <a:xfrm>
          <a:off x="0" y="0"/>
          <a:ext cx="0" cy="0"/>
          <a:chOff x="0" y="0"/>
          <a:chExt cx="0" cy="0"/>
        </a:xfrm>
      </p:grpSpPr>
      <p:sp>
        <p:nvSpPr>
          <p:cNvPr id="9" name="Rectangle 8"/>
          <p:cNvSpPr/>
          <p:nvPr userDrawn="1"/>
        </p:nvSpPr>
        <p:spPr bwMode="gray">
          <a:xfrm>
            <a:off x="462707" y="6491436"/>
            <a:ext cx="9721080" cy="216024"/>
          </a:xfrm>
          <a:prstGeom prst="rect">
            <a:avLst/>
          </a:prstGeom>
          <a:solidFill>
            <a:schemeClr val="bg1"/>
          </a:solidFill>
          <a:ln w="9525" algn="ctr">
            <a:noFill/>
            <a:miter lim="800000"/>
            <a:headEnd/>
            <a:tailEnd/>
          </a:ln>
          <a:effectLst/>
        </p:spPr>
        <p:txBody>
          <a:bodyPr lIns="63500" tIns="0" rIns="64800" bIns="0" rtlCol="0" anchor="ctr">
            <a:noAutofit/>
          </a:bodyPr>
          <a:lstStyle/>
          <a:p>
            <a:pPr algn="ctr">
              <a:spcBef>
                <a:spcPct val="0"/>
              </a:spcBef>
              <a:buClrTx/>
              <a:buSzPct val="90000"/>
            </a:pPr>
            <a:endParaRPr lang="en-CA" sz="1600" b="1" dirty="0">
              <a:solidFill>
                <a:schemeClr val="bg1"/>
              </a:solidFill>
              <a:cs typeface="Arial" pitchFamily="34" charset="0"/>
            </a:endParaRPr>
          </a:p>
        </p:txBody>
      </p:sp>
      <p:sp>
        <p:nvSpPr>
          <p:cNvPr id="11" name="Freeform 6">
            <a:extLst>
              <a:ext uri="{FF2B5EF4-FFF2-40B4-BE49-F238E27FC236}">
                <a16:creationId xmlns:a16="http://schemas.microsoft.com/office/drawing/2014/main" id="{E92206DE-17C9-E04C-89B5-21C279EE24F8}"/>
              </a:ext>
            </a:extLst>
          </p:cNvPr>
          <p:cNvSpPr>
            <a:spLocks/>
          </p:cNvSpPr>
          <p:nvPr userDrawn="1"/>
        </p:nvSpPr>
        <p:spPr bwMode="auto">
          <a:xfrm rot="16200000" flipH="1">
            <a:off x="7632850" y="776137"/>
            <a:ext cx="3803349" cy="3781425"/>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a:gsLst>
              <a:gs pos="100000">
                <a:srgbClr val="991F3D"/>
              </a:gs>
              <a:gs pos="66000">
                <a:srgbClr val="E31937"/>
              </a:gs>
              <a:gs pos="33000">
                <a:srgbClr val="FF6A00"/>
              </a:gs>
              <a:gs pos="0">
                <a:srgbClr val="FFCDD2"/>
              </a:gs>
            </a:gsLst>
            <a:lin ang="0" scaled="0"/>
          </a:gradFill>
          <a:ln w="9525" algn="ctr">
            <a:noFill/>
            <a:miter lim="800000"/>
            <a:headEnd/>
            <a:tailEnd/>
          </a:ln>
          <a:effectLst/>
        </p:spPr>
        <p:txBody>
          <a:bodyPr lIns="63500" tIns="0" rIns="64800" bIns="0" rtlCol="0" anchor="ctr">
            <a:noAutofit/>
          </a:bodyPr>
          <a:lstStyle/>
          <a:p>
            <a:pPr lvl="0" algn="ctr">
              <a:spcBef>
                <a:spcPct val="0"/>
              </a:spcBef>
              <a:buClrTx/>
              <a:buSzPct val="90000"/>
            </a:pPr>
            <a:endParaRPr lang="en-CA" sz="1600" b="1" dirty="0">
              <a:solidFill>
                <a:schemeClr val="bg1"/>
              </a:solidFill>
              <a:cs typeface="Arial" pitchFamily="34" charset="0"/>
            </a:endParaRPr>
          </a:p>
        </p:txBody>
      </p:sp>
      <p:sp>
        <p:nvSpPr>
          <p:cNvPr id="12" name="Espace réservé du texte 2">
            <a:extLst>
              <a:ext uri="{FF2B5EF4-FFF2-40B4-BE49-F238E27FC236}">
                <a16:creationId xmlns:a16="http://schemas.microsoft.com/office/drawing/2014/main" id="{D3042FBB-DA17-F44B-831D-42583634A8FE}"/>
              </a:ext>
            </a:extLst>
          </p:cNvPr>
          <p:cNvSpPr>
            <a:spLocks noGrp="1"/>
          </p:cNvSpPr>
          <p:nvPr>
            <p:ph type="body" sz="quarter" idx="10" hasCustomPrompt="1"/>
          </p:nvPr>
        </p:nvSpPr>
        <p:spPr>
          <a:xfrm>
            <a:off x="766800" y="578900"/>
            <a:ext cx="6130753" cy="2858812"/>
          </a:xfrm>
          <a:prstGeom prst="rect">
            <a:avLst/>
          </a:prstGeom>
        </p:spPr>
        <p:txBody>
          <a:bodyPr lIns="0" tIns="0" rIns="0" bIns="0">
            <a:noAutofit/>
          </a:bodyPr>
          <a:lstStyle>
            <a:lvl1pPr marL="0" indent="0">
              <a:lnSpc>
                <a:spcPct val="100000"/>
              </a:lnSpc>
              <a:spcBef>
                <a:spcPts val="0"/>
              </a:spcBef>
              <a:buNone/>
              <a:defRPr sz="6000">
                <a:solidFill>
                  <a:schemeClr val="tx1"/>
                </a:solidFill>
              </a:defRPr>
            </a:lvl1pPr>
          </a:lstStyle>
          <a:p>
            <a:pPr lvl="0"/>
            <a:r>
              <a:rPr lang="en-CA" dirty="0"/>
              <a:t>Title</a:t>
            </a:r>
          </a:p>
        </p:txBody>
      </p:sp>
      <p:sp>
        <p:nvSpPr>
          <p:cNvPr id="4" name="ZoneTexte 3">
            <a:extLst>
              <a:ext uri="{FF2B5EF4-FFF2-40B4-BE49-F238E27FC236}">
                <a16:creationId xmlns:a16="http://schemas.microsoft.com/office/drawing/2014/main" id="{5C837B84-BCBE-CE4F-AAD6-DC4A6359EA7D}"/>
              </a:ext>
            </a:extLst>
          </p:cNvPr>
          <p:cNvSpPr txBox="1"/>
          <p:nvPr userDrawn="1"/>
        </p:nvSpPr>
        <p:spPr bwMode="auto">
          <a:xfrm>
            <a:off x="766763" y="5916651"/>
            <a:ext cx="975360" cy="215444"/>
          </a:xfrm>
          <a:prstGeom prst="rect">
            <a:avLst/>
          </a:prstGeom>
          <a:solidFill>
            <a:schemeClr val="bg1"/>
          </a:solidFill>
          <a:ln w="9525" algn="ctr">
            <a:noFill/>
            <a:miter lim="800000"/>
            <a:headEnd/>
            <a:tailEnd/>
          </a:ln>
          <a:effectLst/>
        </p:spPr>
        <p:txBody>
          <a:bodyPr wrap="square" lIns="0" tIns="0" rIns="0" bIns="0" rtlCol="0">
            <a:noAutofit/>
          </a:bodyPr>
          <a:lstStyle/>
          <a:p>
            <a:r>
              <a:rPr lang="en-CA" sz="1400" b="1" dirty="0">
                <a:cs typeface="Arial" pitchFamily="34" charset="0"/>
              </a:rPr>
              <a:t>cgi.com</a:t>
            </a:r>
          </a:p>
        </p:txBody>
      </p:sp>
      <p:sp>
        <p:nvSpPr>
          <p:cNvPr id="7" name="ZoneTexte 6">
            <a:extLst>
              <a:ext uri="{FF2B5EF4-FFF2-40B4-BE49-F238E27FC236}">
                <a16:creationId xmlns:a16="http://schemas.microsoft.com/office/drawing/2014/main" id="{CDA1E445-A6EB-ED42-914D-6C8866FA7691}"/>
              </a:ext>
            </a:extLst>
          </p:cNvPr>
          <p:cNvSpPr txBox="1"/>
          <p:nvPr userDrawn="1"/>
        </p:nvSpPr>
        <p:spPr>
          <a:xfrm>
            <a:off x="766763" y="3700463"/>
            <a:ext cx="6234112" cy="2014537"/>
          </a:xfrm>
          <a:prstGeom prst="rect">
            <a:avLst/>
          </a:prstGeom>
        </p:spPr>
        <p:txBody>
          <a:bodyPr vert="horz" wrap="square" lIns="0" tIns="0" rIns="0" bIns="0" rtlCol="0" anchor="t" anchorCtr="0">
            <a:noAutofit/>
          </a:bodyPr>
          <a:lstStyle/>
          <a:p>
            <a:endParaRPr lang="fr-CA" dirty="0">
              <a:effectLst/>
              <a:highlight>
                <a:srgbClr val="FFFF00"/>
              </a:highlight>
            </a:endParaRPr>
          </a:p>
        </p:txBody>
      </p:sp>
      <p:sp>
        <p:nvSpPr>
          <p:cNvPr id="3" name="Espace réservé du texte 2">
            <a:extLst>
              <a:ext uri="{FF2B5EF4-FFF2-40B4-BE49-F238E27FC236}">
                <a16:creationId xmlns:a16="http://schemas.microsoft.com/office/drawing/2014/main" id="{8EB73EB6-4721-DF40-89DE-28F0838BEABA}"/>
              </a:ext>
            </a:extLst>
          </p:cNvPr>
          <p:cNvSpPr>
            <a:spLocks noGrp="1"/>
          </p:cNvSpPr>
          <p:nvPr>
            <p:ph type="body" sz="quarter" idx="11" hasCustomPrompt="1"/>
          </p:nvPr>
        </p:nvSpPr>
        <p:spPr>
          <a:xfrm>
            <a:off x="766763" y="3727452"/>
            <a:ext cx="6121400" cy="2016123"/>
          </a:xfrm>
          <a:prstGeom prst="rect">
            <a:avLst/>
          </a:prstGeom>
        </p:spPr>
        <p:txBody>
          <a:bodyPr lIns="0" tIns="0" rIns="0" bIns="0">
            <a:noAutofit/>
          </a:bodyPr>
          <a:lstStyle>
            <a:lvl1pPr marL="0" indent="0">
              <a:spcBef>
                <a:spcPts val="0"/>
              </a:spcBef>
              <a:buNone/>
              <a:defRPr sz="1600"/>
            </a:lvl1pPr>
          </a:lstStyle>
          <a:p>
            <a:pPr lvl="0"/>
            <a:r>
              <a:rPr lang="en-US" noProof="0" dirty="0"/>
              <a:t>To get the latest company description, visit brand.cgi.com </a:t>
            </a:r>
          </a:p>
        </p:txBody>
      </p:sp>
      <p:pic>
        <p:nvPicPr>
          <p:cNvPr id="13" name="Image 12">
            <a:extLst>
              <a:ext uri="{FF2B5EF4-FFF2-40B4-BE49-F238E27FC236}">
                <a16:creationId xmlns:a16="http://schemas.microsoft.com/office/drawing/2014/main" id="{4DB3BEC6-2C70-CA49-ACB5-5388FDDE5F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3300" y="5372174"/>
            <a:ext cx="1549400" cy="720651"/>
          </a:xfrm>
          <a:prstGeom prst="rect">
            <a:avLst/>
          </a:prstGeom>
        </p:spPr>
      </p:pic>
    </p:spTree>
    <p:extLst>
      <p:ext uri="{BB962C8B-B14F-4D97-AF65-F5344CB8AC3E}">
        <p14:creationId xmlns:p14="http://schemas.microsoft.com/office/powerpoint/2010/main" val="19018651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Graphic device and small text">
    <p:spTree>
      <p:nvGrpSpPr>
        <p:cNvPr id="1" name=""/>
        <p:cNvGrpSpPr/>
        <p:nvPr/>
      </p:nvGrpSpPr>
      <p:grpSpPr>
        <a:xfrm>
          <a:off x="0" y="0"/>
          <a:ext cx="0" cy="0"/>
          <a:chOff x="0" y="0"/>
          <a:chExt cx="0" cy="0"/>
        </a:xfrm>
      </p:grpSpPr>
      <p:sp>
        <p:nvSpPr>
          <p:cNvPr id="9" name="Rectangle 8"/>
          <p:cNvSpPr/>
          <p:nvPr userDrawn="1"/>
        </p:nvSpPr>
        <p:spPr bwMode="gray">
          <a:xfrm>
            <a:off x="462707" y="6491436"/>
            <a:ext cx="9721080" cy="216024"/>
          </a:xfrm>
          <a:prstGeom prst="rect">
            <a:avLst/>
          </a:prstGeom>
          <a:solidFill>
            <a:schemeClr val="bg1"/>
          </a:solidFill>
          <a:ln w="9525" algn="ctr">
            <a:noFill/>
            <a:miter lim="800000"/>
            <a:headEnd/>
            <a:tailEnd/>
          </a:ln>
          <a:effectLst/>
        </p:spPr>
        <p:txBody>
          <a:bodyPr lIns="63500" tIns="0" rIns="64800" bIns="0" rtlCol="0" anchor="ctr">
            <a:noAutofit/>
          </a:bodyPr>
          <a:lstStyle/>
          <a:p>
            <a:pPr algn="ctr">
              <a:spcBef>
                <a:spcPct val="0"/>
              </a:spcBef>
              <a:buClrTx/>
              <a:buSzPct val="90000"/>
            </a:pPr>
            <a:endParaRPr lang="en-CA" sz="1600" b="1" dirty="0">
              <a:solidFill>
                <a:schemeClr val="bg1"/>
              </a:solidFill>
              <a:cs typeface="Arial" pitchFamily="34" charset="0"/>
            </a:endParaRPr>
          </a:p>
        </p:txBody>
      </p:sp>
      <p:sp>
        <p:nvSpPr>
          <p:cNvPr id="11" name="Freeform 6">
            <a:extLst>
              <a:ext uri="{FF2B5EF4-FFF2-40B4-BE49-F238E27FC236}">
                <a16:creationId xmlns:a16="http://schemas.microsoft.com/office/drawing/2014/main" id="{E92206DE-17C9-E04C-89B5-21C279EE24F8}"/>
              </a:ext>
            </a:extLst>
          </p:cNvPr>
          <p:cNvSpPr>
            <a:spLocks/>
          </p:cNvSpPr>
          <p:nvPr userDrawn="1"/>
        </p:nvSpPr>
        <p:spPr bwMode="auto">
          <a:xfrm rot="16200000" flipH="1">
            <a:off x="8417520" y="773869"/>
            <a:ext cx="3016411" cy="2999023"/>
          </a:xfrm>
          <a:custGeom>
            <a:avLst/>
            <a:gdLst>
              <a:gd name="T0" fmla="*/ 0 w 4337"/>
              <a:gd name="T1" fmla="*/ 0 h 4312"/>
              <a:gd name="T2" fmla="*/ 0 w 4337"/>
              <a:gd name="T3" fmla="*/ 4312 h 4312"/>
              <a:gd name="T4" fmla="*/ 4337 w 4337"/>
              <a:gd name="T5" fmla="*/ 4312 h 4312"/>
              <a:gd name="T6" fmla="*/ 4337 w 4337"/>
              <a:gd name="T7" fmla="*/ 2586 h 4312"/>
              <a:gd name="T8" fmla="*/ 1736 w 4337"/>
              <a:gd name="T9" fmla="*/ 2586 h 4312"/>
              <a:gd name="T10" fmla="*/ 1736 w 4337"/>
              <a:gd name="T11" fmla="*/ 0 h 4312"/>
              <a:gd name="T12" fmla="*/ 0 w 4337"/>
              <a:gd name="T13" fmla="*/ 0 h 4312"/>
            </a:gdLst>
            <a:ahLst/>
            <a:cxnLst>
              <a:cxn ang="0">
                <a:pos x="T0" y="T1"/>
              </a:cxn>
              <a:cxn ang="0">
                <a:pos x="T2" y="T3"/>
              </a:cxn>
              <a:cxn ang="0">
                <a:pos x="T4" y="T5"/>
              </a:cxn>
              <a:cxn ang="0">
                <a:pos x="T6" y="T7"/>
              </a:cxn>
              <a:cxn ang="0">
                <a:pos x="T8" y="T9"/>
              </a:cxn>
              <a:cxn ang="0">
                <a:pos x="T10" y="T11"/>
              </a:cxn>
              <a:cxn ang="0">
                <a:pos x="T12" y="T13"/>
              </a:cxn>
            </a:cxnLst>
            <a:rect l="0" t="0" r="r" b="b"/>
            <a:pathLst>
              <a:path w="4337" h="4312">
                <a:moveTo>
                  <a:pt x="0" y="0"/>
                </a:moveTo>
                <a:lnTo>
                  <a:pt x="0" y="4312"/>
                </a:lnTo>
                <a:lnTo>
                  <a:pt x="4337" y="4312"/>
                </a:lnTo>
                <a:lnTo>
                  <a:pt x="4337" y="2586"/>
                </a:lnTo>
                <a:lnTo>
                  <a:pt x="1736" y="2586"/>
                </a:lnTo>
                <a:lnTo>
                  <a:pt x="1736" y="0"/>
                </a:lnTo>
                <a:lnTo>
                  <a:pt x="0" y="0"/>
                </a:lnTo>
                <a:close/>
              </a:path>
            </a:pathLst>
          </a:custGeom>
          <a:gradFill flip="none" rotWithShape="1">
            <a:gsLst>
              <a:gs pos="60000">
                <a:srgbClr val="A82465"/>
              </a:gs>
              <a:gs pos="0">
                <a:srgbClr val="E31937"/>
              </a:gs>
              <a:gs pos="100000">
                <a:srgbClr val="5236AB"/>
              </a:gs>
            </a:gsLst>
            <a:lin ang="0" scaled="0"/>
            <a:tileRect/>
          </a:gradFill>
          <a:ln w="9525" algn="ctr">
            <a:noFill/>
            <a:miter lim="800000"/>
            <a:headEnd/>
            <a:tailEnd/>
          </a:ln>
          <a:effectLst/>
        </p:spPr>
        <p:txBody>
          <a:bodyPr lIns="63500" tIns="0" rIns="64800" bIns="0" rtlCol="0" anchor="ctr">
            <a:noAutofit/>
          </a:bodyPr>
          <a:lstStyle/>
          <a:p>
            <a:pPr lvl="0" algn="ctr">
              <a:spcBef>
                <a:spcPct val="0"/>
              </a:spcBef>
              <a:buClrTx/>
              <a:buSzPct val="90000"/>
            </a:pPr>
            <a:endParaRPr lang="en-CA" sz="1600" b="1" dirty="0">
              <a:solidFill>
                <a:schemeClr val="bg1"/>
              </a:solidFill>
              <a:cs typeface="Arial" pitchFamily="34" charset="0"/>
            </a:endParaRPr>
          </a:p>
        </p:txBody>
      </p:sp>
      <p:sp>
        <p:nvSpPr>
          <p:cNvPr id="7" name="Slide Number Placeholder 5">
            <a:extLst>
              <a:ext uri="{FF2B5EF4-FFF2-40B4-BE49-F238E27FC236}">
                <a16:creationId xmlns:a16="http://schemas.microsoft.com/office/drawing/2014/main" id="{C474D8A0-16FB-2542-B1F3-7CA2D129151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dirty="0"/>
          </a:p>
        </p:txBody>
      </p:sp>
      <p:sp>
        <p:nvSpPr>
          <p:cNvPr id="12" name="Titre 1">
            <a:extLst>
              <a:ext uri="{FF2B5EF4-FFF2-40B4-BE49-F238E27FC236}">
                <a16:creationId xmlns:a16="http://schemas.microsoft.com/office/drawing/2014/main" id="{4B0EAFBC-1A30-3845-B3FB-9DDCB8086A8B}"/>
              </a:ext>
            </a:extLst>
          </p:cNvPr>
          <p:cNvSpPr>
            <a:spLocks noGrp="1"/>
          </p:cNvSpPr>
          <p:nvPr>
            <p:ph type="title" hasCustomPrompt="1"/>
          </p:nvPr>
        </p:nvSpPr>
        <p:spPr>
          <a:xfrm>
            <a:off x="765737" y="683246"/>
            <a:ext cx="6108399" cy="531097"/>
          </a:xfrm>
        </p:spPr>
        <p:txBody>
          <a:bodyPr>
            <a:noAutofit/>
          </a:bodyPr>
          <a:lstStyle>
            <a:lvl1pPr>
              <a:defRPr sz="2800">
                <a:solidFill>
                  <a:schemeClr val="tx1"/>
                </a:solidFill>
              </a:defRPr>
            </a:lvl1pPr>
          </a:lstStyle>
          <a:p>
            <a:r>
              <a:rPr lang="en-CA" dirty="0"/>
              <a:t>Title</a:t>
            </a:r>
          </a:p>
        </p:txBody>
      </p:sp>
      <p:sp>
        <p:nvSpPr>
          <p:cNvPr id="13" name="Content Placeholder 20">
            <a:extLst>
              <a:ext uri="{FF2B5EF4-FFF2-40B4-BE49-F238E27FC236}">
                <a16:creationId xmlns:a16="http://schemas.microsoft.com/office/drawing/2014/main" id="{724BBC96-0D1F-2C4D-B3B5-A7EE6A8D87D1}"/>
              </a:ext>
            </a:extLst>
          </p:cNvPr>
          <p:cNvSpPr>
            <a:spLocks noGrp="1"/>
          </p:cNvSpPr>
          <p:nvPr>
            <p:ph sz="quarter" idx="18"/>
          </p:nvPr>
        </p:nvSpPr>
        <p:spPr>
          <a:xfrm>
            <a:off x="766763" y="1704110"/>
            <a:ext cx="6107373" cy="4123253"/>
          </a:xfrm>
          <a:prstGeom prst="rect">
            <a:avLst/>
          </a:prstGeom>
        </p:spPr>
        <p:txBody>
          <a:bodyPr lIns="0" tIns="0" rIns="0" bIns="0">
            <a:noAutofit/>
          </a:bodyPr>
          <a:lstStyle>
            <a:lvl1pPr marL="0" indent="0">
              <a:spcBef>
                <a:spcPts val="0"/>
              </a:spcBef>
              <a:buClrTx/>
              <a:buSzPct val="100000"/>
              <a:buFont typeface="Arial" panose="020B0604020202020204" pitchFamily="34" charset="0"/>
              <a:buNone/>
              <a:defRPr sz="2000">
                <a:solidFill>
                  <a:schemeClr val="tx1"/>
                </a:solidFill>
                <a:latin typeface="Arial" pitchFamily="34" charset="0"/>
              </a:defRPr>
            </a:lvl1pPr>
            <a:lvl2pPr marL="263525" indent="-263525">
              <a:spcBef>
                <a:spcPts val="500"/>
              </a:spcBef>
              <a:buClrTx/>
              <a:buSzPct val="100000"/>
              <a:buFont typeface="Arial" pitchFamily="34" charset="0"/>
              <a:buChar char="•"/>
              <a:defRPr sz="2000" baseline="0">
                <a:solidFill>
                  <a:schemeClr val="tx1"/>
                </a:solidFill>
                <a:latin typeface="Arial" pitchFamily="34" charset="0"/>
              </a:defRPr>
            </a:lvl2pPr>
            <a:lvl3pPr marL="536575" indent="-273050">
              <a:spcBef>
                <a:spcPts val="500"/>
              </a:spcBef>
              <a:buClrTx/>
              <a:buSzPct val="100000"/>
              <a:buFont typeface="Calibri" panose="020F0502020204030204" pitchFamily="34" charset="0"/>
              <a:buChar char="–"/>
              <a:defRPr sz="1800">
                <a:solidFill>
                  <a:schemeClr val="tx1"/>
                </a:solidFill>
                <a:latin typeface="Arial" pitchFamily="34" charset="0"/>
              </a:defRPr>
            </a:lvl3pPr>
            <a:lvl4pPr marL="811213" indent="-279400">
              <a:spcBef>
                <a:spcPts val="500"/>
              </a:spcBef>
              <a:buClrTx/>
              <a:buSzPct val="100000"/>
              <a:buFont typeface="Wingdings" panose="05000000000000000000" pitchFamily="2" charset="2"/>
              <a:buChar char="§"/>
              <a:defRPr sz="1600">
                <a:solidFill>
                  <a:schemeClr val="tx1"/>
                </a:solidFill>
                <a:latin typeface="Arial" pitchFamily="34" charset="0"/>
              </a:defRPr>
            </a:lvl4pPr>
            <a:lvl5pPr marL="1074738" indent="-263525">
              <a:spcBef>
                <a:spcPts val="500"/>
              </a:spcBef>
              <a:buClrTx/>
              <a:buSzPct val="100000"/>
              <a:buFont typeface="Courier New" panose="02070309020205020404" pitchFamily="49" charset="0"/>
              <a:buChar char="o"/>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67841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act page">
    <p:spTree>
      <p:nvGrpSpPr>
        <p:cNvPr id="1" name=""/>
        <p:cNvGrpSpPr/>
        <p:nvPr/>
      </p:nvGrpSpPr>
      <p:grpSpPr>
        <a:xfrm>
          <a:off x="0" y="0"/>
          <a:ext cx="0" cy="0"/>
          <a:chOff x="0" y="0"/>
          <a:chExt cx="0" cy="0"/>
        </a:xfrm>
      </p:grpSpPr>
      <p:sp>
        <p:nvSpPr>
          <p:cNvPr id="4" name="Picture Placeholder 20">
            <a:extLst>
              <a:ext uri="{FF2B5EF4-FFF2-40B4-BE49-F238E27FC236}">
                <a16:creationId xmlns:a16="http://schemas.microsoft.com/office/drawing/2014/main" id="{CA3CDF8A-556A-3F4E-82A4-A5DA4775BE66}"/>
              </a:ext>
            </a:extLst>
          </p:cNvPr>
          <p:cNvSpPr>
            <a:spLocks noGrp="1" noChangeAspect="1"/>
          </p:cNvSpPr>
          <p:nvPr>
            <p:ph type="pic" sz="quarter" idx="14"/>
          </p:nvPr>
        </p:nvSpPr>
        <p:spPr>
          <a:xfrm>
            <a:off x="782529" y="3941366"/>
            <a:ext cx="1080647" cy="1080000"/>
          </a:xfrm>
          <a:prstGeom prst="rect">
            <a:avLst/>
          </a:prstGeom>
          <a:ln>
            <a:noFill/>
          </a:ln>
        </p:spPr>
        <p:txBody>
          <a:bodyPr lIns="0" tIns="0" rIns="0" bIns="0">
            <a:noAutofit/>
          </a:bodyPr>
          <a:lstStyle>
            <a:lvl1pPr marL="0" indent="0" algn="ctr">
              <a:buNone/>
              <a:defRPr lang="en-GB" sz="1100" kern="1200" baseline="0" noProof="0" dirty="0" smtClean="0">
                <a:solidFill>
                  <a:schemeClr val="tx1"/>
                </a:solidFill>
                <a:latin typeface="Arial" pitchFamily="34" charset="0"/>
                <a:ea typeface="+mn-ea"/>
                <a:cs typeface="+mn-cs"/>
              </a:defRPr>
            </a:lvl1pPr>
          </a:lstStyle>
          <a:p>
            <a:r>
              <a:rPr lang="en-US"/>
              <a:t>Click icon to add picture</a:t>
            </a:r>
            <a:endParaRPr lang="en-US" dirty="0"/>
          </a:p>
        </p:txBody>
      </p:sp>
      <p:sp>
        <p:nvSpPr>
          <p:cNvPr id="5" name="Picture Placeholder 20">
            <a:extLst>
              <a:ext uri="{FF2B5EF4-FFF2-40B4-BE49-F238E27FC236}">
                <a16:creationId xmlns:a16="http://schemas.microsoft.com/office/drawing/2014/main" id="{BEE923B2-3662-614C-AEC1-846B00F55FD1}"/>
              </a:ext>
            </a:extLst>
          </p:cNvPr>
          <p:cNvSpPr>
            <a:spLocks noGrp="1" noChangeAspect="1"/>
          </p:cNvSpPr>
          <p:nvPr>
            <p:ph type="pic" sz="quarter" idx="15"/>
          </p:nvPr>
        </p:nvSpPr>
        <p:spPr>
          <a:xfrm>
            <a:off x="6312001" y="3941366"/>
            <a:ext cx="1080647" cy="1080000"/>
          </a:xfrm>
          <a:prstGeom prst="rect">
            <a:avLst/>
          </a:prstGeom>
          <a:ln>
            <a:noFill/>
          </a:ln>
        </p:spPr>
        <p:txBody>
          <a:bodyPr lIns="0" tIns="0" rIns="0" bIns="0">
            <a:noAutofit/>
          </a:bodyPr>
          <a:lstStyle>
            <a:lvl1pPr marL="0" indent="0" algn="ctr">
              <a:buNone/>
              <a:defRPr lang="en-GB" sz="1100" kern="1200" baseline="0" noProof="0" dirty="0" smtClean="0">
                <a:solidFill>
                  <a:schemeClr val="tx1"/>
                </a:solidFill>
                <a:latin typeface="Arial" pitchFamily="34" charset="0"/>
                <a:ea typeface="+mn-ea"/>
                <a:cs typeface="+mn-cs"/>
              </a:defRPr>
            </a:lvl1pPr>
          </a:lstStyle>
          <a:p>
            <a:r>
              <a:rPr lang="en-US"/>
              <a:t>Click icon to add picture</a:t>
            </a:r>
            <a:endParaRPr lang="en-US" dirty="0"/>
          </a:p>
        </p:txBody>
      </p:sp>
      <p:sp>
        <p:nvSpPr>
          <p:cNvPr id="6" name="Title Placeholder 1">
            <a:extLst>
              <a:ext uri="{FF2B5EF4-FFF2-40B4-BE49-F238E27FC236}">
                <a16:creationId xmlns:a16="http://schemas.microsoft.com/office/drawing/2014/main" id="{54351994-C110-F943-BA9E-AB717123F9E4}"/>
              </a:ext>
            </a:extLst>
          </p:cNvPr>
          <p:cNvSpPr>
            <a:spLocks noGrp="1"/>
          </p:cNvSpPr>
          <p:nvPr>
            <p:ph type="title"/>
          </p:nvPr>
        </p:nvSpPr>
        <p:spPr>
          <a:xfrm>
            <a:off x="766762" y="2612855"/>
            <a:ext cx="10658475" cy="920750"/>
          </a:xfrm>
          <a:prstGeom prst="rect">
            <a:avLst/>
          </a:prstGeom>
        </p:spPr>
        <p:txBody>
          <a:bodyPr vert="horz" lIns="0" tIns="0" rIns="0" bIns="0" rtlCol="0" anchor="b" anchorCtr="0">
            <a:noAutofit/>
          </a:bodyPr>
          <a:lstStyle/>
          <a:p>
            <a:r>
              <a:rPr lang="en-US" noProof="0"/>
              <a:t>Click to edit Master title style</a:t>
            </a:r>
            <a:endParaRPr lang="en-US" noProof="0" dirty="0"/>
          </a:p>
        </p:txBody>
      </p:sp>
      <p:sp>
        <p:nvSpPr>
          <p:cNvPr id="7" name="Content Placeholder 20">
            <a:extLst>
              <a:ext uri="{FF2B5EF4-FFF2-40B4-BE49-F238E27FC236}">
                <a16:creationId xmlns:a16="http://schemas.microsoft.com/office/drawing/2014/main" id="{5CCB27AD-C0CD-2C42-B030-26334E078C02}"/>
              </a:ext>
            </a:extLst>
          </p:cNvPr>
          <p:cNvSpPr>
            <a:spLocks noGrp="1"/>
          </p:cNvSpPr>
          <p:nvPr>
            <p:ph sz="quarter" idx="17"/>
          </p:nvPr>
        </p:nvSpPr>
        <p:spPr>
          <a:xfrm>
            <a:off x="2316163" y="3941366"/>
            <a:ext cx="3816350" cy="2151459"/>
          </a:xfrm>
          <a:prstGeom prst="rect">
            <a:avLst/>
          </a:prstGeom>
        </p:spPr>
        <p:txBody>
          <a:bodyPr lIns="0" tIns="0" rIns="0" bIns="0">
            <a:noAutofit/>
          </a:bodyPr>
          <a:lstStyle>
            <a:lvl1pPr marL="0" indent="0">
              <a:spcBef>
                <a:spcPts val="500"/>
              </a:spcBef>
              <a:buClr>
                <a:srgbClr val="000000"/>
              </a:buClr>
              <a:buSzPct val="100000"/>
              <a:buFont typeface="Arial" pitchFamily="34" charset="0"/>
              <a:buNone/>
              <a:defRPr sz="1600">
                <a:solidFill>
                  <a:schemeClr val="tx1"/>
                </a:solidFill>
                <a:latin typeface="Arial" pitchFamily="34" charset="0"/>
              </a:defRPr>
            </a:lvl1pPr>
            <a:lvl2pPr marL="355600" indent="0">
              <a:spcBef>
                <a:spcPts val="500"/>
              </a:spcBef>
              <a:buClr>
                <a:srgbClr val="000000"/>
              </a:buClr>
              <a:buSzPct val="100000"/>
              <a:buFont typeface="Arial" pitchFamily="34" charset="0"/>
              <a:buNone/>
              <a:defRPr sz="1400" baseline="0">
                <a:solidFill>
                  <a:schemeClr val="tx1"/>
                </a:solidFill>
                <a:latin typeface="Arial" pitchFamily="34" charset="0"/>
              </a:defRPr>
            </a:lvl2pPr>
            <a:lvl3pPr marL="536575" indent="-273050">
              <a:spcBef>
                <a:spcPts val="500"/>
              </a:spcBef>
              <a:buClr>
                <a:srgbClr val="000000"/>
              </a:buClr>
              <a:buSzPct val="100000"/>
              <a:buFont typeface="Arial" pitchFamily="34" charset="0"/>
              <a:buChar char="•"/>
              <a:defRPr sz="1400">
                <a:solidFill>
                  <a:schemeClr val="tx1"/>
                </a:solidFill>
                <a:latin typeface="Arial" pitchFamily="34" charset="0"/>
              </a:defRPr>
            </a:lvl3pPr>
            <a:lvl4pPr marL="811213" indent="-274638">
              <a:spcBef>
                <a:spcPts val="500"/>
              </a:spcBef>
              <a:buClr>
                <a:srgbClr val="000000"/>
              </a:buClr>
              <a:buSzPct val="100000"/>
              <a:buFont typeface="Wingdings" pitchFamily="2" charset="2"/>
              <a:buChar char="§"/>
              <a:defRPr sz="1200">
                <a:solidFill>
                  <a:schemeClr val="tx1"/>
                </a:solidFill>
                <a:latin typeface="Arial" pitchFamily="34" charset="0"/>
              </a:defRPr>
            </a:lvl4pPr>
            <a:lvl5pPr marL="1074738" indent="-263525">
              <a:spcBef>
                <a:spcPts val="500"/>
              </a:spcBef>
              <a:buClr>
                <a:srgbClr val="000000"/>
              </a:buClr>
              <a:buSzPct val="100000"/>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8" name="Content Placeholder 20">
            <a:extLst>
              <a:ext uri="{FF2B5EF4-FFF2-40B4-BE49-F238E27FC236}">
                <a16:creationId xmlns:a16="http://schemas.microsoft.com/office/drawing/2014/main" id="{103CCFC1-1851-B54B-9A3F-03A9AB582882}"/>
              </a:ext>
            </a:extLst>
          </p:cNvPr>
          <p:cNvSpPr>
            <a:spLocks noGrp="1"/>
          </p:cNvSpPr>
          <p:nvPr>
            <p:ph sz="quarter" idx="22"/>
          </p:nvPr>
        </p:nvSpPr>
        <p:spPr>
          <a:xfrm>
            <a:off x="7608888" y="3941366"/>
            <a:ext cx="3816350" cy="2151459"/>
          </a:xfrm>
          <a:prstGeom prst="rect">
            <a:avLst/>
          </a:prstGeom>
        </p:spPr>
        <p:txBody>
          <a:bodyPr lIns="0" tIns="0" rIns="0" bIns="0">
            <a:noAutofit/>
          </a:bodyPr>
          <a:lstStyle>
            <a:lvl1pPr marL="0" indent="0">
              <a:spcBef>
                <a:spcPts val="500"/>
              </a:spcBef>
              <a:buClr>
                <a:schemeClr val="tx1"/>
              </a:buClr>
              <a:buSzPct val="100000"/>
              <a:buFont typeface="Arial" pitchFamily="34" charset="0"/>
              <a:buNone/>
              <a:defRPr sz="1600">
                <a:solidFill>
                  <a:schemeClr val="tx1"/>
                </a:solidFill>
                <a:latin typeface="Arial" pitchFamily="34" charset="0"/>
              </a:defRPr>
            </a:lvl1pPr>
            <a:lvl2pPr marL="355600" indent="0">
              <a:spcBef>
                <a:spcPts val="500"/>
              </a:spcBef>
              <a:buClr>
                <a:schemeClr val="tx1"/>
              </a:buClr>
              <a:buSzPct val="100000"/>
              <a:buFont typeface="Arial" pitchFamily="34" charset="0"/>
              <a:buNone/>
              <a:defRPr sz="1400" baseline="0">
                <a:solidFill>
                  <a:schemeClr val="tx1"/>
                </a:solidFill>
                <a:latin typeface="Arial" pitchFamily="34" charset="0"/>
              </a:defRPr>
            </a:lvl2pPr>
            <a:lvl3pPr marL="536575" indent="-273050">
              <a:spcBef>
                <a:spcPts val="500"/>
              </a:spcBef>
              <a:buClr>
                <a:schemeClr val="tx1"/>
              </a:buClr>
              <a:buSzPct val="100000"/>
              <a:buFont typeface="Arial" pitchFamily="34" charset="0"/>
              <a:buChar char="•"/>
              <a:defRPr sz="1400">
                <a:solidFill>
                  <a:schemeClr val="tx1"/>
                </a:solidFill>
                <a:latin typeface="Arial" pitchFamily="34" charset="0"/>
              </a:defRPr>
            </a:lvl3pPr>
            <a:lvl4pPr marL="811213" indent="-274638">
              <a:spcBef>
                <a:spcPts val="500"/>
              </a:spcBef>
              <a:buClr>
                <a:schemeClr val="tx1"/>
              </a:buClr>
              <a:buSzPct val="100000"/>
              <a:buFont typeface="Wingdings" pitchFamily="2" charset="2"/>
              <a:buChar char="§"/>
              <a:defRPr sz="1200">
                <a:solidFill>
                  <a:schemeClr val="tx1"/>
                </a:solidFill>
                <a:latin typeface="Arial" pitchFamily="34" charset="0"/>
              </a:defRPr>
            </a:lvl4pPr>
            <a:lvl5pPr marL="1074738" indent="-263525">
              <a:spcBef>
                <a:spcPts val="500"/>
              </a:spcBef>
              <a:buClr>
                <a:schemeClr val="tx1"/>
              </a:buClr>
              <a:buSzPct val="100000"/>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9" name="Slide Number Placeholder 5">
            <a:extLst>
              <a:ext uri="{FF2B5EF4-FFF2-40B4-BE49-F238E27FC236}">
                <a16:creationId xmlns:a16="http://schemas.microsoft.com/office/drawing/2014/main" id="{7F0484C1-4630-D247-85B4-84AA33A128E8}"/>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dirty="0"/>
          </a:p>
        </p:txBody>
      </p:sp>
    </p:spTree>
    <p:extLst>
      <p:ext uri="{BB962C8B-B14F-4D97-AF65-F5344CB8AC3E}">
        <p14:creationId xmlns:p14="http://schemas.microsoft.com/office/powerpoint/2010/main" val="27094696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page for sales presentation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6762" y="1460253"/>
            <a:ext cx="8389938" cy="461665"/>
          </a:xfrm>
        </p:spPr>
        <p:txBody>
          <a:bodyPr wrap="square" lIns="0" tIns="0" rIns="0" bIns="0">
            <a:noAutofit/>
          </a:bodyPr>
          <a:lstStyle>
            <a:lvl1pPr algn="l">
              <a:defRPr sz="3000" baseline="0">
                <a:solidFill>
                  <a:schemeClr val="tx1"/>
                </a:solidFill>
              </a:defRPr>
            </a:lvl1pPr>
          </a:lstStyle>
          <a:p>
            <a:r>
              <a:rPr lang="en-US" noProof="0" dirty="0"/>
              <a:t>Text</a:t>
            </a:r>
          </a:p>
        </p:txBody>
      </p:sp>
      <p:sp>
        <p:nvSpPr>
          <p:cNvPr id="5" name="Subtitle 2"/>
          <p:cNvSpPr>
            <a:spLocks noGrp="1"/>
          </p:cNvSpPr>
          <p:nvPr>
            <p:ph type="subTitle" idx="1"/>
          </p:nvPr>
        </p:nvSpPr>
        <p:spPr>
          <a:xfrm>
            <a:off x="753138" y="2294587"/>
            <a:ext cx="8403561" cy="702365"/>
          </a:xfrm>
          <a:prstGeom prst="rect">
            <a:avLst/>
          </a:prstGeom>
        </p:spPr>
        <p:txBody>
          <a:bodyPr lIns="0" tIns="0" rIns="0" bIns="0" anchor="t" anchorCtr="0">
            <a:noAutofit/>
          </a:bodyPr>
          <a:lstStyle>
            <a:lvl1pPr marL="0" indent="0" algn="l">
              <a:buNone/>
              <a:defRPr sz="1600">
                <a:solidFill>
                  <a:schemeClr val="tx1"/>
                </a:solidFill>
                <a:latin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en-US" noProof="0" dirty="0"/>
          </a:p>
        </p:txBody>
      </p:sp>
      <p:sp>
        <p:nvSpPr>
          <p:cNvPr id="8" name="Slide Number Placeholder 5">
            <a:extLst>
              <a:ext uri="{FF2B5EF4-FFF2-40B4-BE49-F238E27FC236}">
                <a16:creationId xmlns:a16="http://schemas.microsoft.com/office/drawing/2014/main" id="{4B92B566-061D-B145-9022-F401D638E73F}"/>
              </a:ext>
            </a:extLst>
          </p:cNvPr>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dirty="0"/>
          </a:p>
        </p:txBody>
      </p:sp>
    </p:spTree>
    <p:extLst>
      <p:ext uri="{BB962C8B-B14F-4D97-AF65-F5344CB8AC3E}">
        <p14:creationId xmlns:p14="http://schemas.microsoft.com/office/powerpoint/2010/main" val="1008916510"/>
      </p:ext>
    </p:extLst>
  </p:cSld>
  <p:clrMapOvr>
    <a:masterClrMapping/>
  </p:clrMapOvr>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ack">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8666CAE6-9220-9D4A-A132-D9F6BA0AB493}"/>
              </a:ext>
            </a:extLst>
          </p:cNvPr>
          <p:cNvSpPr>
            <a:spLocks noGrp="1"/>
          </p:cNvSpPr>
          <p:nvPr>
            <p:ph type="title"/>
          </p:nvPr>
        </p:nvSpPr>
        <p:spPr>
          <a:xfrm>
            <a:off x="766763" y="3285360"/>
            <a:ext cx="4608512" cy="318452"/>
          </a:xfrm>
          <a:prstGeom prst="rect">
            <a:avLst/>
          </a:prstGeom>
        </p:spPr>
        <p:txBody>
          <a:bodyPr vert="horz" lIns="0" tIns="0" rIns="0" bIns="0" rtlCol="0" anchor="t" anchorCtr="0">
            <a:noAutofit/>
          </a:bodyPr>
          <a:lstStyle>
            <a:lvl1pPr>
              <a:defRPr sz="1800" b="1">
                <a:solidFill>
                  <a:schemeClr val="accent1"/>
                </a:solidFill>
              </a:defRPr>
            </a:lvl1pPr>
          </a:lstStyle>
          <a:p>
            <a:r>
              <a:rPr lang="en-US" noProof="0"/>
              <a:t>Click to edit Master title style</a:t>
            </a:r>
            <a:endParaRPr lang="en-US" noProof="0" dirty="0"/>
          </a:p>
        </p:txBody>
      </p:sp>
      <p:sp>
        <p:nvSpPr>
          <p:cNvPr id="5" name="Content Placeholder 20">
            <a:extLst>
              <a:ext uri="{FF2B5EF4-FFF2-40B4-BE49-F238E27FC236}">
                <a16:creationId xmlns:a16="http://schemas.microsoft.com/office/drawing/2014/main" id="{85E43662-3308-F34D-B441-CCB9F6406906}"/>
              </a:ext>
            </a:extLst>
          </p:cNvPr>
          <p:cNvSpPr>
            <a:spLocks noGrp="1"/>
          </p:cNvSpPr>
          <p:nvPr>
            <p:ph sz="quarter" idx="17"/>
          </p:nvPr>
        </p:nvSpPr>
        <p:spPr>
          <a:xfrm>
            <a:off x="766762" y="3861360"/>
            <a:ext cx="4608513" cy="2231465"/>
          </a:xfrm>
          <a:prstGeom prst="rect">
            <a:avLst/>
          </a:prstGeom>
        </p:spPr>
        <p:txBody>
          <a:bodyPr lIns="0" tIns="0" rIns="0" bIns="0">
            <a:noAutofit/>
          </a:bodyPr>
          <a:lstStyle>
            <a:lvl1pPr marL="0" indent="0">
              <a:lnSpc>
                <a:spcPct val="110000"/>
              </a:lnSpc>
              <a:spcBef>
                <a:spcPts val="500"/>
              </a:spcBef>
              <a:buClr>
                <a:schemeClr val="tx1"/>
              </a:buClr>
              <a:buSzPct val="110000"/>
              <a:buFont typeface="Arial" pitchFamily="34" charset="0"/>
              <a:buNone/>
              <a:defRPr sz="1200">
                <a:solidFill>
                  <a:schemeClr val="tx1"/>
                </a:solidFill>
                <a:latin typeface="Arial" pitchFamily="34" charset="0"/>
              </a:defRPr>
            </a:lvl1pPr>
            <a:lvl2pPr marL="263525" indent="-263525">
              <a:lnSpc>
                <a:spcPct val="110000"/>
              </a:lnSpc>
              <a:spcBef>
                <a:spcPts val="500"/>
              </a:spcBef>
              <a:buClr>
                <a:schemeClr val="tx1"/>
              </a:buClr>
              <a:buSzPct val="110000"/>
              <a:buFont typeface="Arial" pitchFamily="34" charset="0"/>
              <a:buChar char="•"/>
              <a:defRPr sz="1200" baseline="0">
                <a:solidFill>
                  <a:schemeClr val="tx1"/>
                </a:solidFill>
                <a:latin typeface="Arial" pitchFamily="34" charset="0"/>
              </a:defRPr>
            </a:lvl2pPr>
            <a:lvl3pPr marL="536575" indent="-273050">
              <a:lnSpc>
                <a:spcPct val="110000"/>
              </a:lnSpc>
              <a:spcBef>
                <a:spcPts val="500"/>
              </a:spcBef>
              <a:buClr>
                <a:schemeClr val="tx1"/>
              </a:buClr>
              <a:buSzPct val="100000"/>
              <a:buFont typeface="Calibri" panose="020F0502020204030204" pitchFamily="34" charset="0"/>
              <a:buChar char="–"/>
              <a:defRPr sz="1100">
                <a:solidFill>
                  <a:schemeClr val="tx1"/>
                </a:solidFill>
                <a:latin typeface="Arial" pitchFamily="34" charset="0"/>
              </a:defRPr>
            </a:lvl3pPr>
            <a:lvl4pPr marL="811213" indent="-274638">
              <a:lnSpc>
                <a:spcPct val="110000"/>
              </a:lnSpc>
              <a:spcBef>
                <a:spcPts val="500"/>
              </a:spcBef>
              <a:buClr>
                <a:schemeClr val="tx1"/>
              </a:buClr>
              <a:buSzPct val="110000"/>
              <a:buFont typeface="Wingdings" pitchFamily="2" charset="2"/>
              <a:buChar char="§"/>
              <a:defRPr sz="1100">
                <a:solidFill>
                  <a:schemeClr val="tx1"/>
                </a:solidFill>
                <a:latin typeface="Arial" pitchFamily="34" charset="0"/>
              </a:defRPr>
            </a:lvl4pPr>
            <a:lvl5pPr marL="1074738" indent="-263525">
              <a:lnSpc>
                <a:spcPct val="110000"/>
              </a:lnSpc>
              <a:spcBef>
                <a:spcPts val="500"/>
              </a:spcBef>
              <a:buClr>
                <a:schemeClr val="tx1"/>
              </a:buClr>
              <a:buSzPct val="110000"/>
              <a:buFont typeface="Courier New" panose="02070309020205020404" pitchFamily="49" charset="0"/>
              <a:buChar char="o"/>
              <a:defRPr sz="11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Image 6">
            <a:extLst>
              <a:ext uri="{FF2B5EF4-FFF2-40B4-BE49-F238E27FC236}">
                <a16:creationId xmlns:a16="http://schemas.microsoft.com/office/drawing/2014/main" id="{626F09B8-6289-D048-8199-4C52FCE2640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93300" y="5372174"/>
            <a:ext cx="1549400" cy="720651"/>
          </a:xfrm>
          <a:prstGeom prst="rect">
            <a:avLst/>
          </a:prstGeom>
        </p:spPr>
      </p:pic>
    </p:spTree>
    <p:extLst>
      <p:ext uri="{BB962C8B-B14F-4D97-AF65-F5344CB8AC3E}">
        <p14:creationId xmlns:p14="http://schemas.microsoft.com/office/powerpoint/2010/main" val="112839280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32B5BA-1BBD-4C3D-92F5-6281D6094C94}" type="datetimeFigureOut">
              <a:rPr lang="de-DE" smtClean="0"/>
              <a:t>05.05.2024</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825B84D2-57B7-44FB-9985-C0AF0A07EBDC}" type="slidenum">
              <a:rPr lang="de-DE" smtClean="0"/>
              <a:t>‹#›</a:t>
            </a:fld>
            <a:endParaRPr lang="de-DE"/>
          </a:p>
        </p:txBody>
      </p:sp>
    </p:spTree>
    <p:extLst>
      <p:ext uri="{BB962C8B-B14F-4D97-AF65-F5344CB8AC3E}">
        <p14:creationId xmlns:p14="http://schemas.microsoft.com/office/powerpoint/2010/main" val="4110769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page 5">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9146FB1F-1288-0940-9045-C8D45B183C4E}"/>
              </a:ext>
            </a:extLst>
          </p:cNvPr>
          <p:cNvSpPr>
            <a:spLocks noGrp="1"/>
          </p:cNvSpPr>
          <p:nvPr>
            <p:ph type="body" sz="quarter" idx="10" hasCustomPrompt="1"/>
          </p:nvPr>
        </p:nvSpPr>
        <p:spPr>
          <a:xfrm>
            <a:off x="737755" y="664970"/>
            <a:ext cx="4668116" cy="2910872"/>
          </a:xfrm>
          <a:prstGeom prst="rect">
            <a:avLst/>
          </a:prstGeom>
        </p:spPr>
        <p:txBody>
          <a:bodyPr lIns="0" tIns="0" rIns="0" bIns="0"/>
          <a:lstStyle>
            <a:lvl1pPr marL="0" marR="0" indent="0" algn="l" defTabSz="914400" rtl="0" eaLnBrk="1" fontAlgn="auto" latinLnBrk="0" hangingPunct="1">
              <a:lnSpc>
                <a:spcPts val="7000"/>
              </a:lnSpc>
              <a:spcBef>
                <a:spcPct val="20000"/>
              </a:spcBef>
              <a:spcAft>
                <a:spcPts val="0"/>
              </a:spcAft>
              <a:buClrTx/>
              <a:buSzTx/>
              <a:buFont typeface="Arial" pitchFamily="34" charset="0"/>
              <a:buNone/>
              <a:tabLst/>
              <a:defRPr sz="6500"/>
            </a:lvl1pPr>
          </a:lstStyle>
          <a:p>
            <a:pPr lvl="0"/>
            <a:r>
              <a:rPr lang="en-CA" dirty="0"/>
              <a:t>Presentation title</a:t>
            </a:r>
          </a:p>
        </p:txBody>
      </p:sp>
      <p:sp>
        <p:nvSpPr>
          <p:cNvPr id="7" name="Espace réservé pour une image  17">
            <a:extLst>
              <a:ext uri="{FF2B5EF4-FFF2-40B4-BE49-F238E27FC236}">
                <a16:creationId xmlns:a16="http://schemas.microsoft.com/office/drawing/2014/main" id="{75F97A07-C8FB-A441-803B-430D0618045C}"/>
              </a:ext>
            </a:extLst>
          </p:cNvPr>
          <p:cNvSpPr>
            <a:spLocks noGrp="1" noChangeAspect="1"/>
          </p:cNvSpPr>
          <p:nvPr>
            <p:ph type="pic" sz="quarter" idx="11" hasCustomPrompt="1"/>
          </p:nvPr>
        </p:nvSpPr>
        <p:spPr>
          <a:xfrm>
            <a:off x="6132513" y="788068"/>
            <a:ext cx="5292724" cy="5292725"/>
          </a:xfrm>
          <a:custGeom>
            <a:avLst/>
            <a:gdLst>
              <a:gd name="connsiteX0" fmla="*/ 0 w 6003155"/>
              <a:gd name="connsiteY0" fmla="*/ 0 h 6003156"/>
              <a:gd name="connsiteX1" fmla="*/ 6003155 w 6003155"/>
              <a:gd name="connsiteY1" fmla="*/ 0 h 6003156"/>
              <a:gd name="connsiteX2" fmla="*/ 6003155 w 6003155"/>
              <a:gd name="connsiteY2" fmla="*/ 1 h 6003156"/>
              <a:gd name="connsiteX3" fmla="*/ 6003155 w 6003155"/>
              <a:gd name="connsiteY3" fmla="*/ 2404742 h 6003156"/>
              <a:gd name="connsiteX4" fmla="*/ 6003155 w 6003155"/>
              <a:gd name="connsiteY4" fmla="*/ 6003156 h 6003156"/>
              <a:gd name="connsiteX5" fmla="*/ 3598413 w 6003155"/>
              <a:gd name="connsiteY5" fmla="*/ 6003156 h 6003156"/>
              <a:gd name="connsiteX6" fmla="*/ 3598413 w 6003155"/>
              <a:gd name="connsiteY6" fmla="*/ 2404742 h 6003156"/>
              <a:gd name="connsiteX7" fmla="*/ 0 w 6003155"/>
              <a:gd name="connsiteY7" fmla="*/ 2404742 h 600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3155" h="6003156">
                <a:moveTo>
                  <a:pt x="0" y="0"/>
                </a:moveTo>
                <a:lnTo>
                  <a:pt x="6003155" y="0"/>
                </a:lnTo>
                <a:lnTo>
                  <a:pt x="6003155" y="1"/>
                </a:lnTo>
                <a:lnTo>
                  <a:pt x="6003155" y="2404742"/>
                </a:lnTo>
                <a:lnTo>
                  <a:pt x="6003155" y="6003156"/>
                </a:lnTo>
                <a:lnTo>
                  <a:pt x="3598413" y="6003156"/>
                </a:lnTo>
                <a:lnTo>
                  <a:pt x="3598413" y="2404742"/>
                </a:lnTo>
                <a:lnTo>
                  <a:pt x="0" y="2404742"/>
                </a:lnTo>
                <a:close/>
              </a:path>
            </a:pathLst>
          </a:custGeom>
        </p:spPr>
        <p:txBody>
          <a:bodyPr wrap="square">
            <a:noAutofit/>
          </a:bodyPr>
          <a:lstStyle>
            <a:lvl1pPr marL="0">
              <a:buNone/>
              <a:defRPr sz="1050"/>
            </a:lvl1pPr>
          </a:lstStyle>
          <a:p>
            <a:r>
              <a:rPr lang="en-CA" sz="3200" dirty="0">
                <a:cs typeface="Arial" pitchFamily="34" charset="0"/>
              </a:rPr>
              <a:t>Click on the Image icon to change with a new picture located on your computer</a:t>
            </a:r>
            <a:endParaRPr lang="fr-FR" dirty="0"/>
          </a:p>
        </p:txBody>
      </p:sp>
      <p:sp>
        <p:nvSpPr>
          <p:cNvPr id="11" name="Espace réservé du texte 7">
            <a:extLst>
              <a:ext uri="{FF2B5EF4-FFF2-40B4-BE49-F238E27FC236}">
                <a16:creationId xmlns:a16="http://schemas.microsoft.com/office/drawing/2014/main" id="{E88D5AAF-B2FE-6B4B-856F-AEBF1B7CA885}"/>
              </a:ext>
            </a:extLst>
          </p:cNvPr>
          <p:cNvSpPr>
            <a:spLocks noGrp="1"/>
          </p:cNvSpPr>
          <p:nvPr>
            <p:ph type="body" sz="quarter" idx="14" hasCustomPrompt="1"/>
          </p:nvPr>
        </p:nvSpPr>
        <p:spPr>
          <a:xfrm>
            <a:off x="766763" y="4173805"/>
            <a:ext cx="4698710" cy="765270"/>
          </a:xfrm>
          <a:prstGeom prst="rect">
            <a:avLst/>
          </a:prstGeom>
        </p:spPr>
        <p:txBody>
          <a:bodyPr lIns="0" tIns="0" rIns="0" bIns="0" anchor="b"/>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200" b="0"/>
            </a:lvl1pPr>
          </a:lstStyle>
          <a:p>
            <a:pPr lvl="0"/>
            <a:r>
              <a:rPr lang="en-CA" dirty="0"/>
              <a:t>Name, role</a:t>
            </a:r>
            <a:br>
              <a:rPr lang="en-CA" dirty="0"/>
            </a:br>
            <a:r>
              <a:rPr lang="en-CA" dirty="0"/>
              <a:t>Date</a:t>
            </a:r>
          </a:p>
        </p:txBody>
      </p:sp>
      <p:pic>
        <p:nvPicPr>
          <p:cNvPr id="9" name="Image 8">
            <a:extLst>
              <a:ext uri="{FF2B5EF4-FFF2-40B4-BE49-F238E27FC236}">
                <a16:creationId xmlns:a16="http://schemas.microsoft.com/office/drawing/2014/main" id="{B142EA7E-7671-1041-9B84-5BBD9C4FE6A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763" y="5372174"/>
            <a:ext cx="1549400" cy="720651"/>
          </a:xfrm>
          <a:prstGeom prst="rect">
            <a:avLst/>
          </a:prstGeom>
        </p:spPr>
      </p:pic>
    </p:spTree>
    <p:extLst>
      <p:ext uri="{BB962C8B-B14F-4D97-AF65-F5344CB8AC3E}">
        <p14:creationId xmlns:p14="http://schemas.microsoft.com/office/powerpoint/2010/main" val="4201328988"/>
      </p:ext>
    </p:extLst>
  </p:cSld>
  <p:clrMapOvr>
    <a:masterClrMapping/>
  </p:clrMapOvr>
  <p:extLst>
    <p:ext uri="{DCECCB84-F9BA-43D5-87BE-67443E8EF086}">
      <p15:sldGuideLst xmlns:p15="http://schemas.microsoft.com/office/powerpoint/2012/main">
        <p15:guide id="3" pos="7673">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Agenda slide – Layout 4">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3093FB-9E7B-DF03-7775-667BC9D9983F}"/>
              </a:ext>
            </a:extLst>
          </p:cNvPr>
          <p:cNvSpPr>
            <a:spLocks noGrp="1"/>
          </p:cNvSpPr>
          <p:nvPr>
            <p:ph type="title" hasCustomPrompt="1"/>
          </p:nvPr>
        </p:nvSpPr>
        <p:spPr>
          <a:xfrm>
            <a:off x="766763" y="682514"/>
            <a:ext cx="6217920" cy="532765"/>
          </a:xfrm>
        </p:spPr>
        <p:txBody>
          <a:bodyPr/>
          <a:lstStyle/>
          <a:p>
            <a:r>
              <a:rPr lang="en-US" dirty="0"/>
              <a:t>Agenda slide layout 4 - click to add title</a:t>
            </a:r>
          </a:p>
        </p:txBody>
      </p:sp>
      <p:sp>
        <p:nvSpPr>
          <p:cNvPr id="13" name="Agenda item 1">
            <a:extLst>
              <a:ext uri="{FF2B5EF4-FFF2-40B4-BE49-F238E27FC236}">
                <a16:creationId xmlns:a16="http://schemas.microsoft.com/office/drawing/2014/main" id="{10FF187A-991B-2296-9D37-DAEEC42AF38E}"/>
              </a:ext>
              <a:ext uri="{C183D7F6-B498-43B3-948B-1728B52AA6E4}">
                <adec:decorative xmlns:adec="http://schemas.microsoft.com/office/drawing/2017/decorative" val="1"/>
              </a:ext>
            </a:extLst>
          </p:cNvPr>
          <p:cNvSpPr>
            <a:spLocks noGrp="1"/>
          </p:cNvSpPr>
          <p:nvPr>
            <p:ph type="body" sz="quarter" idx="18" hasCustomPrompt="1"/>
          </p:nvPr>
        </p:nvSpPr>
        <p:spPr>
          <a:xfrm>
            <a:off x="768096" y="1656522"/>
            <a:ext cx="566928" cy="567790"/>
          </a:xfrm>
          <a:prstGeom prst="rect">
            <a:avLst/>
          </a:prstGeom>
          <a:solidFill>
            <a:srgbClr val="CCCCCC"/>
          </a:solidFill>
          <a:ln>
            <a:solidFill>
              <a:srgbClr val="CCCCCC"/>
            </a:solidFill>
          </a:ln>
        </p:spPr>
        <p:txBody>
          <a:bodyPr wrap="square" lIns="0" tIns="0" rIns="0" bIns="0" anchor="ctr">
            <a:noAutofit/>
          </a:bodyPr>
          <a:lstStyle>
            <a:lvl1pPr marL="0" marR="0" indent="0" algn="ctr" defTabSz="914400" rtl="0" eaLnBrk="1" fontAlgn="auto" latinLnBrk="0" hangingPunct="1">
              <a:lnSpc>
                <a:spcPct val="100000"/>
              </a:lnSpc>
              <a:spcBef>
                <a:spcPts val="0"/>
              </a:spcBef>
              <a:spcAft>
                <a:spcPts val="0"/>
              </a:spcAft>
              <a:buClrTx/>
              <a:buSzTx/>
              <a:buFontTx/>
              <a:buNone/>
              <a:tabLst/>
              <a:defRPr sz="2400">
                <a:solidFill>
                  <a:schemeClr val="tx1"/>
                </a:soli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dirty="0"/>
              <a:t>X</a:t>
            </a:r>
          </a:p>
        </p:txBody>
      </p:sp>
      <p:sp>
        <p:nvSpPr>
          <p:cNvPr id="12" name="Agenda item 1 description">
            <a:extLst>
              <a:ext uri="{FF2B5EF4-FFF2-40B4-BE49-F238E27FC236}">
                <a16:creationId xmlns:a16="http://schemas.microsoft.com/office/drawing/2014/main" id="{98A48C77-D94E-F45A-365C-EB5799D2546D}"/>
              </a:ext>
              <a:ext uri="{C183D7F6-B498-43B3-948B-1728B52AA6E4}">
                <adec:decorative xmlns:adec="http://schemas.microsoft.com/office/drawing/2017/decorative" val="0"/>
              </a:ext>
            </a:extLst>
          </p:cNvPr>
          <p:cNvSpPr>
            <a:spLocks noGrp="1"/>
          </p:cNvSpPr>
          <p:nvPr>
            <p:ph type="body" sz="quarter" idx="16" hasCustomPrompt="1"/>
          </p:nvPr>
        </p:nvSpPr>
        <p:spPr>
          <a:xfrm>
            <a:off x="1533306" y="1656522"/>
            <a:ext cx="5328000" cy="566928"/>
          </a:xfrm>
          <a:prstGeom prst="rect">
            <a:avLst/>
          </a:prstGeom>
          <a:ln>
            <a:noFill/>
          </a:ln>
        </p:spPr>
        <p:txBody>
          <a:bodyPr wrap="square" lIns="0" tIns="0" rIns="0" bIns="0" anchor="ctr" anchorCtr="0">
            <a:noAutofit/>
          </a:bodyPr>
          <a:lstStyle>
            <a:lvl1pPr marL="12700" indent="-12700" algn="l">
              <a:buNone/>
              <a:tabLst/>
              <a:defRPr sz="1800"/>
            </a:lvl1pPr>
          </a:lstStyle>
          <a:p>
            <a:pPr algn="l"/>
            <a:r>
              <a:rPr lang="en-US" noProof="0" dirty="0"/>
              <a:t>Click to add agenda item 1</a:t>
            </a:r>
          </a:p>
        </p:txBody>
      </p:sp>
      <p:sp>
        <p:nvSpPr>
          <p:cNvPr id="6" name="Agenda line 1 Placeholder">
            <a:extLst>
              <a:ext uri="{FF2B5EF4-FFF2-40B4-BE49-F238E27FC236}">
                <a16:creationId xmlns:a16="http://schemas.microsoft.com/office/drawing/2014/main" id="{257172E3-3355-D363-396B-8BF62229E6FD}"/>
              </a:ext>
              <a:ext uri="{C183D7F6-B498-43B3-948B-1728B52AA6E4}">
                <adec:decorative xmlns:adec="http://schemas.microsoft.com/office/drawing/2017/decorative" val="1"/>
              </a:ext>
            </a:extLst>
          </p:cNvPr>
          <p:cNvSpPr>
            <a:spLocks noGrp="1"/>
          </p:cNvSpPr>
          <p:nvPr>
            <p:ph sz="quarter" idx="38" hasCustomPrompt="1"/>
          </p:nvPr>
        </p:nvSpPr>
        <p:spPr>
          <a:xfrm>
            <a:off x="1531937" y="2212848"/>
            <a:ext cx="5328000" cy="9144"/>
          </a:xfrm>
          <a:prstGeom prst="rect">
            <a:avLst/>
          </a:prstGeom>
          <a:solidFill>
            <a:srgbClr val="CCCCCC"/>
          </a:solidFill>
          <a:ln>
            <a:noFill/>
          </a:ln>
        </p:spPr>
        <p:txBody>
          <a:bodyPr/>
          <a:lstStyle>
            <a:lvl1pPr marL="0" indent="0">
              <a:buNone/>
              <a:defRPr sz="100">
                <a:solidFill>
                  <a:schemeClr val="tx1"/>
                </a:solidFill>
              </a:defRPr>
            </a:lvl1pPr>
          </a:lstStyle>
          <a:p>
            <a:pPr lvl="0"/>
            <a:r>
              <a:rPr lang="en-US" noProof="0" dirty="0"/>
              <a:t>.</a:t>
            </a:r>
          </a:p>
        </p:txBody>
      </p:sp>
      <p:sp>
        <p:nvSpPr>
          <p:cNvPr id="15" name="Agenda item 2">
            <a:extLst>
              <a:ext uri="{FF2B5EF4-FFF2-40B4-BE49-F238E27FC236}">
                <a16:creationId xmlns:a16="http://schemas.microsoft.com/office/drawing/2014/main" id="{2D77AD32-FE01-AAA7-1AA3-59E2CD04FE9A}"/>
              </a:ext>
              <a:ext uri="{C183D7F6-B498-43B3-948B-1728B52AA6E4}">
                <adec:decorative xmlns:adec="http://schemas.microsoft.com/office/drawing/2017/decorative" val="1"/>
              </a:ext>
            </a:extLst>
          </p:cNvPr>
          <p:cNvSpPr>
            <a:spLocks noGrp="1"/>
          </p:cNvSpPr>
          <p:nvPr>
            <p:ph type="body" sz="quarter" idx="19" hasCustomPrompt="1"/>
          </p:nvPr>
        </p:nvSpPr>
        <p:spPr>
          <a:xfrm>
            <a:off x="768096" y="2430225"/>
            <a:ext cx="566928" cy="567790"/>
          </a:xfrm>
          <a:prstGeom prst="rect">
            <a:avLst/>
          </a:prstGeom>
          <a:solidFill>
            <a:srgbClr val="CCCCCC"/>
          </a:solidFill>
          <a:ln>
            <a:solidFill>
              <a:srgbClr val="CCCCCC"/>
            </a:solidFill>
          </a:ln>
        </p:spPr>
        <p:txBody>
          <a:bodyPr wrap="square" lIns="0" tIns="0" rIns="0" bIns="0" anchor="ctr">
            <a:noAutofit/>
          </a:bodyPr>
          <a:lstStyle>
            <a:lvl1pPr marL="0" marR="0" indent="0" algn="ctr" defTabSz="914400" rtl="0" eaLnBrk="1" fontAlgn="auto" latinLnBrk="0" hangingPunct="1">
              <a:lnSpc>
                <a:spcPct val="100000"/>
              </a:lnSpc>
              <a:spcBef>
                <a:spcPts val="0"/>
              </a:spcBef>
              <a:spcAft>
                <a:spcPts val="0"/>
              </a:spcAft>
              <a:buClrTx/>
              <a:buSzTx/>
              <a:buFontTx/>
              <a:buNone/>
              <a:tabLst/>
              <a:defRPr sz="2400">
                <a:solidFill>
                  <a:schemeClr val="tx1"/>
                </a:soli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dirty="0"/>
              <a:t>X</a:t>
            </a:r>
          </a:p>
        </p:txBody>
      </p:sp>
      <p:sp>
        <p:nvSpPr>
          <p:cNvPr id="33" name="Agenda item 2 description">
            <a:extLst>
              <a:ext uri="{FF2B5EF4-FFF2-40B4-BE49-F238E27FC236}">
                <a16:creationId xmlns:a16="http://schemas.microsoft.com/office/drawing/2014/main" id="{8AB164F9-C2DE-460C-03EB-191C8F2D034C}"/>
              </a:ext>
              <a:ext uri="{C183D7F6-B498-43B3-948B-1728B52AA6E4}">
                <adec:decorative xmlns:adec="http://schemas.microsoft.com/office/drawing/2017/decorative" val="0"/>
              </a:ext>
            </a:extLst>
          </p:cNvPr>
          <p:cNvSpPr>
            <a:spLocks noGrp="1"/>
          </p:cNvSpPr>
          <p:nvPr>
            <p:ph type="body" sz="quarter" idx="27" hasCustomPrompt="1"/>
          </p:nvPr>
        </p:nvSpPr>
        <p:spPr>
          <a:xfrm>
            <a:off x="1531220" y="2430225"/>
            <a:ext cx="5324694" cy="566928"/>
          </a:xfrm>
          <a:prstGeom prst="rect">
            <a:avLst/>
          </a:prstGeom>
          <a:ln>
            <a:noFill/>
          </a:ln>
        </p:spPr>
        <p:txBody>
          <a:bodyPr wrap="square" lIns="0" tIns="0" rIns="0" bIns="0" anchor="ctr" anchorCtr="0">
            <a:noAutofit/>
          </a:bodyPr>
          <a:lstStyle>
            <a:lvl1pPr marL="12700" indent="-12700" algn="l">
              <a:buNone/>
              <a:tabLst/>
              <a:defRPr sz="1800"/>
            </a:lvl1pPr>
          </a:lstStyle>
          <a:p>
            <a:pPr algn="l"/>
            <a:r>
              <a:rPr lang="en-US" noProof="0" dirty="0"/>
              <a:t>Click to add agenda item 2</a:t>
            </a:r>
          </a:p>
        </p:txBody>
      </p:sp>
      <p:sp>
        <p:nvSpPr>
          <p:cNvPr id="7" name="Agenda line 2 Placeholder">
            <a:extLst>
              <a:ext uri="{FF2B5EF4-FFF2-40B4-BE49-F238E27FC236}">
                <a16:creationId xmlns:a16="http://schemas.microsoft.com/office/drawing/2014/main" id="{1D6E6D62-436F-5CA4-D0E5-064A2FA06AD4}"/>
              </a:ext>
              <a:ext uri="{C183D7F6-B498-43B3-948B-1728B52AA6E4}">
                <adec:decorative xmlns:adec="http://schemas.microsoft.com/office/drawing/2017/decorative" val="1"/>
              </a:ext>
            </a:extLst>
          </p:cNvPr>
          <p:cNvSpPr>
            <a:spLocks noGrp="1"/>
          </p:cNvSpPr>
          <p:nvPr>
            <p:ph sz="quarter" idx="39" hasCustomPrompt="1"/>
          </p:nvPr>
        </p:nvSpPr>
        <p:spPr>
          <a:xfrm>
            <a:off x="1536192" y="2990088"/>
            <a:ext cx="5328000" cy="9144"/>
          </a:xfrm>
          <a:prstGeom prst="rect">
            <a:avLst/>
          </a:prstGeom>
          <a:solidFill>
            <a:srgbClr val="CCCCCC"/>
          </a:solidFill>
        </p:spPr>
        <p:txBody>
          <a:bodyPr/>
          <a:lstStyle>
            <a:lvl1pPr marL="0" indent="0">
              <a:buNone/>
              <a:defRPr sz="100">
                <a:solidFill>
                  <a:schemeClr val="tx1"/>
                </a:solidFill>
              </a:defRPr>
            </a:lvl1pPr>
          </a:lstStyle>
          <a:p>
            <a:pPr lvl="0"/>
            <a:r>
              <a:rPr lang="en-US" noProof="0" dirty="0"/>
              <a:t>.</a:t>
            </a:r>
          </a:p>
        </p:txBody>
      </p:sp>
      <p:sp>
        <p:nvSpPr>
          <p:cNvPr id="17" name="Agenda item 3">
            <a:extLst>
              <a:ext uri="{FF2B5EF4-FFF2-40B4-BE49-F238E27FC236}">
                <a16:creationId xmlns:a16="http://schemas.microsoft.com/office/drawing/2014/main" id="{D2842598-505D-2249-A666-03620A6069BE}"/>
              </a:ext>
              <a:ext uri="{C183D7F6-B498-43B3-948B-1728B52AA6E4}">
                <adec:decorative xmlns:adec="http://schemas.microsoft.com/office/drawing/2017/decorative" val="1"/>
              </a:ext>
            </a:extLst>
          </p:cNvPr>
          <p:cNvSpPr>
            <a:spLocks noGrp="1"/>
          </p:cNvSpPr>
          <p:nvPr>
            <p:ph type="body" sz="quarter" idx="20" hasCustomPrompt="1"/>
          </p:nvPr>
        </p:nvSpPr>
        <p:spPr>
          <a:xfrm>
            <a:off x="768096" y="3203928"/>
            <a:ext cx="566928" cy="567790"/>
          </a:xfrm>
          <a:prstGeom prst="rect">
            <a:avLst/>
          </a:prstGeom>
          <a:solidFill>
            <a:srgbClr val="CCCCCC"/>
          </a:solidFill>
          <a:ln>
            <a:solidFill>
              <a:srgbClr val="CCCCCC"/>
            </a:solidFill>
          </a:ln>
        </p:spPr>
        <p:txBody>
          <a:bodyPr wrap="square" lIns="0" tIns="0" rIns="0" bIns="0" anchor="ctr">
            <a:noAutofit/>
          </a:bodyPr>
          <a:lstStyle>
            <a:lvl1pPr marL="0" marR="0" indent="0" algn="ctr" defTabSz="914400" rtl="0" eaLnBrk="1" fontAlgn="auto" latinLnBrk="0" hangingPunct="1">
              <a:lnSpc>
                <a:spcPct val="100000"/>
              </a:lnSpc>
              <a:spcBef>
                <a:spcPts val="0"/>
              </a:spcBef>
              <a:spcAft>
                <a:spcPts val="0"/>
              </a:spcAft>
              <a:buClrTx/>
              <a:buSzTx/>
              <a:buFontTx/>
              <a:buNone/>
              <a:tabLst/>
              <a:defRPr sz="24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dirty="0"/>
              <a:t>X</a:t>
            </a:r>
          </a:p>
        </p:txBody>
      </p:sp>
      <p:sp>
        <p:nvSpPr>
          <p:cNvPr id="34" name="Agenda item 3 description">
            <a:extLst>
              <a:ext uri="{FF2B5EF4-FFF2-40B4-BE49-F238E27FC236}">
                <a16:creationId xmlns:a16="http://schemas.microsoft.com/office/drawing/2014/main" id="{0B284BE8-B9B1-CE6C-820E-BE74D3DFF39E}"/>
              </a:ext>
              <a:ext uri="{C183D7F6-B498-43B3-948B-1728B52AA6E4}">
                <adec:decorative xmlns:adec="http://schemas.microsoft.com/office/drawing/2017/decorative" val="0"/>
              </a:ext>
            </a:extLst>
          </p:cNvPr>
          <p:cNvSpPr>
            <a:spLocks noGrp="1"/>
          </p:cNvSpPr>
          <p:nvPr>
            <p:ph type="body" sz="quarter" idx="28" hasCustomPrompt="1"/>
          </p:nvPr>
        </p:nvSpPr>
        <p:spPr>
          <a:xfrm>
            <a:off x="1531220" y="3203928"/>
            <a:ext cx="5324694" cy="566928"/>
          </a:xfrm>
          <a:prstGeom prst="rect">
            <a:avLst/>
          </a:prstGeom>
          <a:ln>
            <a:noFill/>
          </a:ln>
        </p:spPr>
        <p:txBody>
          <a:bodyPr wrap="square" lIns="0" tIns="0" rIns="0" bIns="0" anchor="ctr" anchorCtr="0">
            <a:noAutofit/>
          </a:bodyPr>
          <a:lstStyle>
            <a:lvl1pPr marL="12700" indent="-12700" algn="l">
              <a:buNone/>
              <a:tabLst/>
              <a:defRPr sz="1800"/>
            </a:lvl1pPr>
          </a:lstStyle>
          <a:p>
            <a:pPr algn="l"/>
            <a:r>
              <a:rPr lang="en-US" noProof="0" dirty="0"/>
              <a:t>Click to add agenda item 3</a:t>
            </a:r>
          </a:p>
        </p:txBody>
      </p:sp>
      <p:sp>
        <p:nvSpPr>
          <p:cNvPr id="9" name="Agenda line 3 Placeholder">
            <a:extLst>
              <a:ext uri="{FF2B5EF4-FFF2-40B4-BE49-F238E27FC236}">
                <a16:creationId xmlns:a16="http://schemas.microsoft.com/office/drawing/2014/main" id="{64FEA698-3CEC-142B-2103-2537506FF81C}"/>
              </a:ext>
              <a:ext uri="{C183D7F6-B498-43B3-948B-1728B52AA6E4}">
                <adec:decorative xmlns:adec="http://schemas.microsoft.com/office/drawing/2017/decorative" val="1"/>
              </a:ext>
            </a:extLst>
          </p:cNvPr>
          <p:cNvSpPr>
            <a:spLocks noGrp="1"/>
          </p:cNvSpPr>
          <p:nvPr>
            <p:ph sz="quarter" idx="40" hasCustomPrompt="1"/>
          </p:nvPr>
        </p:nvSpPr>
        <p:spPr>
          <a:xfrm>
            <a:off x="1536192" y="3767328"/>
            <a:ext cx="5328000" cy="9144"/>
          </a:xfrm>
          <a:prstGeom prst="rect">
            <a:avLst/>
          </a:prstGeom>
          <a:solidFill>
            <a:srgbClr val="CCCCCC"/>
          </a:solidFill>
        </p:spPr>
        <p:txBody>
          <a:bodyPr/>
          <a:lstStyle>
            <a:lvl1pPr marL="0" indent="0">
              <a:buNone/>
              <a:defRPr sz="100">
                <a:solidFill>
                  <a:schemeClr val="tx1"/>
                </a:solidFill>
              </a:defRPr>
            </a:lvl1pPr>
          </a:lstStyle>
          <a:p>
            <a:pPr lvl="0"/>
            <a:r>
              <a:rPr lang="en-US" noProof="0" dirty="0"/>
              <a:t>.</a:t>
            </a:r>
          </a:p>
        </p:txBody>
      </p:sp>
      <p:sp>
        <p:nvSpPr>
          <p:cNvPr id="32" name="Agenda item 4">
            <a:extLst>
              <a:ext uri="{FF2B5EF4-FFF2-40B4-BE49-F238E27FC236}">
                <a16:creationId xmlns:a16="http://schemas.microsoft.com/office/drawing/2014/main" id="{90361265-A14F-E476-D9E5-D44560CA5164}"/>
              </a:ext>
              <a:ext uri="{C183D7F6-B498-43B3-948B-1728B52AA6E4}">
                <adec:decorative xmlns:adec="http://schemas.microsoft.com/office/drawing/2017/decorative" val="1"/>
              </a:ext>
            </a:extLst>
          </p:cNvPr>
          <p:cNvSpPr>
            <a:spLocks noGrp="1"/>
          </p:cNvSpPr>
          <p:nvPr>
            <p:ph type="body" sz="quarter" idx="26" hasCustomPrompt="1"/>
          </p:nvPr>
        </p:nvSpPr>
        <p:spPr>
          <a:xfrm>
            <a:off x="768096" y="3977631"/>
            <a:ext cx="566928" cy="567790"/>
          </a:xfrm>
          <a:prstGeom prst="rect">
            <a:avLst/>
          </a:prstGeom>
          <a:solidFill>
            <a:srgbClr val="CCCCCC"/>
          </a:solidFill>
          <a:ln>
            <a:solidFill>
              <a:srgbClr val="CCCCCC"/>
            </a:solidFill>
          </a:ln>
        </p:spPr>
        <p:txBody>
          <a:bodyPr wrap="square" lIns="0" tIns="0" rIns="0" bIns="0" anchor="ctr">
            <a:noAutofit/>
          </a:bodyPr>
          <a:lstStyle>
            <a:lvl1pPr marL="0" marR="0" indent="0" algn="ctr" defTabSz="914400" rtl="0" eaLnBrk="1" fontAlgn="auto" latinLnBrk="0" hangingPunct="1">
              <a:lnSpc>
                <a:spcPct val="100000"/>
              </a:lnSpc>
              <a:spcBef>
                <a:spcPts val="0"/>
              </a:spcBef>
              <a:spcAft>
                <a:spcPts val="0"/>
              </a:spcAft>
              <a:buClrTx/>
              <a:buSzTx/>
              <a:buFontTx/>
              <a:buNone/>
              <a:tabLst/>
              <a:defRPr sz="2400">
                <a:solidFill>
                  <a:schemeClr val="tx1"/>
                </a:soli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dirty="0"/>
              <a:t>X</a:t>
            </a:r>
          </a:p>
        </p:txBody>
      </p:sp>
      <p:sp>
        <p:nvSpPr>
          <p:cNvPr id="35" name="Agenda item 4 description">
            <a:extLst>
              <a:ext uri="{FF2B5EF4-FFF2-40B4-BE49-F238E27FC236}">
                <a16:creationId xmlns:a16="http://schemas.microsoft.com/office/drawing/2014/main" id="{8520F02C-48BD-F94F-1559-1FBBBB1E9B72}"/>
              </a:ext>
              <a:ext uri="{C183D7F6-B498-43B3-948B-1728B52AA6E4}">
                <adec:decorative xmlns:adec="http://schemas.microsoft.com/office/drawing/2017/decorative" val="0"/>
              </a:ext>
            </a:extLst>
          </p:cNvPr>
          <p:cNvSpPr>
            <a:spLocks noGrp="1"/>
          </p:cNvSpPr>
          <p:nvPr>
            <p:ph type="body" sz="quarter" idx="29" hasCustomPrompt="1"/>
          </p:nvPr>
        </p:nvSpPr>
        <p:spPr>
          <a:xfrm>
            <a:off x="1531220" y="3977631"/>
            <a:ext cx="5324694" cy="566928"/>
          </a:xfrm>
          <a:prstGeom prst="rect">
            <a:avLst/>
          </a:prstGeom>
          <a:ln>
            <a:noFill/>
          </a:ln>
        </p:spPr>
        <p:txBody>
          <a:bodyPr wrap="square" lIns="0" tIns="0" rIns="0" bIns="0" anchor="ctr" anchorCtr="0">
            <a:noAutofit/>
          </a:bodyPr>
          <a:lstStyle>
            <a:lvl1pPr marL="12700" indent="-12700" algn="l">
              <a:buNone/>
              <a:tabLst/>
              <a:defRPr sz="1800"/>
            </a:lvl1pPr>
          </a:lstStyle>
          <a:p>
            <a:pPr algn="l"/>
            <a:r>
              <a:rPr lang="en-US" noProof="0" dirty="0"/>
              <a:t>Click to add agenda item 4 </a:t>
            </a:r>
          </a:p>
        </p:txBody>
      </p:sp>
      <p:sp>
        <p:nvSpPr>
          <p:cNvPr id="14" name="Agenda line 4 Placeholder">
            <a:extLst>
              <a:ext uri="{FF2B5EF4-FFF2-40B4-BE49-F238E27FC236}">
                <a16:creationId xmlns:a16="http://schemas.microsoft.com/office/drawing/2014/main" id="{294815D1-A6FC-7FA3-10FF-2B021C27896E}"/>
              </a:ext>
              <a:ext uri="{C183D7F6-B498-43B3-948B-1728B52AA6E4}">
                <adec:decorative xmlns:adec="http://schemas.microsoft.com/office/drawing/2017/decorative" val="1"/>
              </a:ext>
            </a:extLst>
          </p:cNvPr>
          <p:cNvSpPr>
            <a:spLocks noGrp="1"/>
          </p:cNvSpPr>
          <p:nvPr>
            <p:ph sz="quarter" idx="42" hasCustomPrompt="1"/>
          </p:nvPr>
        </p:nvSpPr>
        <p:spPr>
          <a:xfrm>
            <a:off x="1536192" y="4535424"/>
            <a:ext cx="5328000" cy="9144"/>
          </a:xfrm>
          <a:prstGeom prst="rect">
            <a:avLst/>
          </a:prstGeom>
          <a:solidFill>
            <a:srgbClr val="CCCCCC"/>
          </a:solidFill>
        </p:spPr>
        <p:txBody>
          <a:bodyPr/>
          <a:lstStyle>
            <a:lvl1pPr marL="0" indent="0">
              <a:buNone/>
              <a:defRPr sz="100">
                <a:solidFill>
                  <a:schemeClr val="tx1"/>
                </a:solidFill>
              </a:defRPr>
            </a:lvl1pPr>
          </a:lstStyle>
          <a:p>
            <a:pPr lvl="0"/>
            <a:r>
              <a:rPr lang="en-US" noProof="0" dirty="0"/>
              <a:t>.</a:t>
            </a:r>
          </a:p>
        </p:txBody>
      </p:sp>
      <p:sp>
        <p:nvSpPr>
          <p:cNvPr id="19" name="Agenda item 5">
            <a:extLst>
              <a:ext uri="{FF2B5EF4-FFF2-40B4-BE49-F238E27FC236}">
                <a16:creationId xmlns:a16="http://schemas.microsoft.com/office/drawing/2014/main" id="{9BC64A6F-E796-8052-BDC4-C41A84E890AC}"/>
              </a:ext>
              <a:ext uri="{C183D7F6-B498-43B3-948B-1728B52AA6E4}">
                <adec:decorative xmlns:adec="http://schemas.microsoft.com/office/drawing/2017/decorative" val="1"/>
              </a:ext>
            </a:extLst>
          </p:cNvPr>
          <p:cNvSpPr>
            <a:spLocks noGrp="1"/>
          </p:cNvSpPr>
          <p:nvPr>
            <p:ph type="body" sz="quarter" idx="22" hasCustomPrompt="1"/>
          </p:nvPr>
        </p:nvSpPr>
        <p:spPr>
          <a:xfrm>
            <a:off x="768096" y="4751334"/>
            <a:ext cx="566928" cy="567790"/>
          </a:xfrm>
          <a:prstGeom prst="rect">
            <a:avLst/>
          </a:prstGeom>
          <a:solidFill>
            <a:srgbClr val="CCCCCC"/>
          </a:solidFill>
          <a:ln>
            <a:solidFill>
              <a:srgbClr val="CCCCCC"/>
            </a:solidFill>
          </a:ln>
        </p:spPr>
        <p:txBody>
          <a:bodyPr wrap="square" lIns="0" tIns="0" rIns="0" bIns="0" anchor="ctr">
            <a:noAutofit/>
          </a:bodyPr>
          <a:lstStyle>
            <a:lvl1pPr marL="0" marR="0" indent="0" algn="ctr" defTabSz="914400" rtl="0" eaLnBrk="1" fontAlgn="auto" latinLnBrk="0" hangingPunct="1">
              <a:lnSpc>
                <a:spcPct val="100000"/>
              </a:lnSpc>
              <a:spcBef>
                <a:spcPts val="0"/>
              </a:spcBef>
              <a:spcAft>
                <a:spcPts val="0"/>
              </a:spcAft>
              <a:buClrTx/>
              <a:buSzTx/>
              <a:buFontTx/>
              <a:buNone/>
              <a:tabLst/>
              <a:defRPr sz="2400">
                <a:solidFill>
                  <a:schemeClr val="tx1"/>
                </a:soli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dirty="0"/>
              <a:t>X</a:t>
            </a:r>
          </a:p>
        </p:txBody>
      </p:sp>
      <p:sp>
        <p:nvSpPr>
          <p:cNvPr id="36" name="Agenda item 5 description">
            <a:extLst>
              <a:ext uri="{FF2B5EF4-FFF2-40B4-BE49-F238E27FC236}">
                <a16:creationId xmlns:a16="http://schemas.microsoft.com/office/drawing/2014/main" id="{2A36E3F2-5923-CCBC-97A9-3E586E1CF53B}"/>
              </a:ext>
              <a:ext uri="{C183D7F6-B498-43B3-948B-1728B52AA6E4}">
                <adec:decorative xmlns:adec="http://schemas.microsoft.com/office/drawing/2017/decorative" val="0"/>
              </a:ext>
            </a:extLst>
          </p:cNvPr>
          <p:cNvSpPr>
            <a:spLocks noGrp="1"/>
          </p:cNvSpPr>
          <p:nvPr>
            <p:ph type="body" sz="quarter" idx="30" hasCustomPrompt="1"/>
          </p:nvPr>
        </p:nvSpPr>
        <p:spPr>
          <a:xfrm>
            <a:off x="1531220" y="4751334"/>
            <a:ext cx="5324694" cy="566928"/>
          </a:xfrm>
          <a:prstGeom prst="rect">
            <a:avLst/>
          </a:prstGeom>
          <a:ln>
            <a:noFill/>
          </a:ln>
        </p:spPr>
        <p:txBody>
          <a:bodyPr wrap="square" lIns="0" tIns="0" rIns="0" bIns="0" anchor="ctr" anchorCtr="0">
            <a:noAutofit/>
          </a:bodyPr>
          <a:lstStyle>
            <a:lvl1pPr marL="12700" indent="-12700" algn="l">
              <a:buNone/>
              <a:tabLst/>
              <a:defRPr sz="1800"/>
            </a:lvl1pPr>
          </a:lstStyle>
          <a:p>
            <a:pPr algn="l"/>
            <a:r>
              <a:rPr lang="en-US" noProof="0" dirty="0"/>
              <a:t>Click to add agenda item 5</a:t>
            </a:r>
          </a:p>
        </p:txBody>
      </p:sp>
      <p:sp>
        <p:nvSpPr>
          <p:cNvPr id="16" name="Agenda line 5 Placeholder">
            <a:extLst>
              <a:ext uri="{FF2B5EF4-FFF2-40B4-BE49-F238E27FC236}">
                <a16:creationId xmlns:a16="http://schemas.microsoft.com/office/drawing/2014/main" id="{5BC826FD-42D6-F330-42BD-1B51308F53DA}"/>
              </a:ext>
              <a:ext uri="{C183D7F6-B498-43B3-948B-1728B52AA6E4}">
                <adec:decorative xmlns:adec="http://schemas.microsoft.com/office/drawing/2017/decorative" val="1"/>
              </a:ext>
            </a:extLst>
          </p:cNvPr>
          <p:cNvSpPr>
            <a:spLocks noGrp="1"/>
          </p:cNvSpPr>
          <p:nvPr>
            <p:ph sz="quarter" idx="43" hasCustomPrompt="1"/>
          </p:nvPr>
        </p:nvSpPr>
        <p:spPr>
          <a:xfrm>
            <a:off x="1536192" y="5312664"/>
            <a:ext cx="5328000" cy="9144"/>
          </a:xfrm>
          <a:prstGeom prst="rect">
            <a:avLst/>
          </a:prstGeom>
          <a:solidFill>
            <a:srgbClr val="CCCCCC"/>
          </a:solidFill>
        </p:spPr>
        <p:txBody>
          <a:bodyPr/>
          <a:lstStyle>
            <a:lvl1pPr marL="0" indent="0">
              <a:buNone/>
              <a:defRPr sz="100">
                <a:solidFill>
                  <a:schemeClr val="tx1"/>
                </a:solidFill>
              </a:defRPr>
            </a:lvl1pPr>
          </a:lstStyle>
          <a:p>
            <a:pPr lvl="0"/>
            <a:r>
              <a:rPr lang="en-US" noProof="0" dirty="0"/>
              <a:t>.</a:t>
            </a:r>
          </a:p>
        </p:txBody>
      </p:sp>
      <p:sp>
        <p:nvSpPr>
          <p:cNvPr id="21" name="Agenda item 6">
            <a:extLst>
              <a:ext uri="{FF2B5EF4-FFF2-40B4-BE49-F238E27FC236}">
                <a16:creationId xmlns:a16="http://schemas.microsoft.com/office/drawing/2014/main" id="{1B9398C7-9BFD-530A-AAD5-5DB929ACE1DB}"/>
              </a:ext>
              <a:ext uri="{C183D7F6-B498-43B3-948B-1728B52AA6E4}">
                <adec:decorative xmlns:adec="http://schemas.microsoft.com/office/drawing/2017/decorative" val="1"/>
              </a:ext>
            </a:extLst>
          </p:cNvPr>
          <p:cNvSpPr>
            <a:spLocks noGrp="1"/>
          </p:cNvSpPr>
          <p:nvPr>
            <p:ph type="body" sz="quarter" idx="24" hasCustomPrompt="1"/>
          </p:nvPr>
        </p:nvSpPr>
        <p:spPr>
          <a:xfrm>
            <a:off x="768096" y="5525036"/>
            <a:ext cx="566928" cy="567790"/>
          </a:xfrm>
          <a:prstGeom prst="rect">
            <a:avLst/>
          </a:prstGeom>
          <a:solidFill>
            <a:srgbClr val="CCCCCC"/>
          </a:solidFill>
          <a:ln>
            <a:solidFill>
              <a:srgbClr val="CCCCCC"/>
            </a:solidFill>
          </a:ln>
        </p:spPr>
        <p:txBody>
          <a:bodyPr wrap="square" lIns="0" tIns="0" rIns="0" bIns="0" anchor="ctr">
            <a:noAutofit/>
          </a:bodyPr>
          <a:lstStyle>
            <a:lvl1pPr marL="0" marR="0" indent="0" algn="ctr" defTabSz="914400" rtl="0" eaLnBrk="1" fontAlgn="auto" latinLnBrk="0" hangingPunct="1">
              <a:lnSpc>
                <a:spcPct val="100000"/>
              </a:lnSpc>
              <a:spcBef>
                <a:spcPts val="0"/>
              </a:spcBef>
              <a:spcAft>
                <a:spcPts val="0"/>
              </a:spcAft>
              <a:buClrTx/>
              <a:buSzTx/>
              <a:buFontTx/>
              <a:buNone/>
              <a:tabLst/>
              <a:defRPr sz="2400">
                <a:solidFill>
                  <a:schemeClr val="tx1"/>
                </a:soli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dirty="0"/>
              <a:t>X</a:t>
            </a:r>
          </a:p>
        </p:txBody>
      </p:sp>
      <p:sp>
        <p:nvSpPr>
          <p:cNvPr id="37" name="Agenda item 6 description">
            <a:extLst>
              <a:ext uri="{FF2B5EF4-FFF2-40B4-BE49-F238E27FC236}">
                <a16:creationId xmlns:a16="http://schemas.microsoft.com/office/drawing/2014/main" id="{7D7BE22F-DA85-C34B-5FFD-B711790E06D2}"/>
              </a:ext>
              <a:ext uri="{C183D7F6-B498-43B3-948B-1728B52AA6E4}">
                <adec:decorative xmlns:adec="http://schemas.microsoft.com/office/drawing/2017/decorative" val="0"/>
              </a:ext>
            </a:extLst>
          </p:cNvPr>
          <p:cNvSpPr>
            <a:spLocks noGrp="1"/>
          </p:cNvSpPr>
          <p:nvPr>
            <p:ph type="body" sz="quarter" idx="31" hasCustomPrompt="1"/>
          </p:nvPr>
        </p:nvSpPr>
        <p:spPr>
          <a:xfrm>
            <a:off x="1531220" y="5525036"/>
            <a:ext cx="5324694" cy="566928"/>
          </a:xfrm>
          <a:prstGeom prst="rect">
            <a:avLst/>
          </a:prstGeom>
          <a:ln>
            <a:noFill/>
          </a:ln>
        </p:spPr>
        <p:txBody>
          <a:bodyPr wrap="square" lIns="0" tIns="0" rIns="0" bIns="0" anchor="ctr" anchorCtr="0">
            <a:noAutofit/>
          </a:bodyPr>
          <a:lstStyle>
            <a:lvl1pPr marL="12700" indent="-12700" algn="l">
              <a:buNone/>
              <a:tabLst/>
              <a:defRPr sz="1800"/>
            </a:lvl1pPr>
          </a:lstStyle>
          <a:p>
            <a:pPr algn="l"/>
            <a:r>
              <a:rPr lang="en-US" noProof="0" dirty="0"/>
              <a:t>Click to add agenda item 6</a:t>
            </a:r>
          </a:p>
        </p:txBody>
      </p:sp>
      <p:sp>
        <p:nvSpPr>
          <p:cNvPr id="11" name="Agenda line 6 Placeholder">
            <a:extLst>
              <a:ext uri="{FF2B5EF4-FFF2-40B4-BE49-F238E27FC236}">
                <a16:creationId xmlns:a16="http://schemas.microsoft.com/office/drawing/2014/main" id="{69551B19-5FB8-119B-B488-08BCF0E6B506}"/>
              </a:ext>
              <a:ext uri="{C183D7F6-B498-43B3-948B-1728B52AA6E4}">
                <adec:decorative xmlns:adec="http://schemas.microsoft.com/office/drawing/2017/decorative" val="1"/>
              </a:ext>
            </a:extLst>
          </p:cNvPr>
          <p:cNvSpPr>
            <a:spLocks noGrp="1"/>
          </p:cNvSpPr>
          <p:nvPr>
            <p:ph sz="quarter" idx="41" hasCustomPrompt="1"/>
          </p:nvPr>
        </p:nvSpPr>
        <p:spPr>
          <a:xfrm>
            <a:off x="1536192" y="6080759"/>
            <a:ext cx="5328000" cy="9144"/>
          </a:xfrm>
          <a:prstGeom prst="rect">
            <a:avLst/>
          </a:prstGeom>
          <a:solidFill>
            <a:srgbClr val="CCCCCC"/>
          </a:solidFill>
          <a:ln>
            <a:noFill/>
          </a:ln>
        </p:spPr>
        <p:txBody>
          <a:bodyPr/>
          <a:lstStyle>
            <a:lvl1pPr marL="0" indent="0">
              <a:buNone/>
              <a:defRPr sz="100">
                <a:solidFill>
                  <a:schemeClr val="tx1"/>
                </a:solidFill>
              </a:defRPr>
            </a:lvl1pPr>
          </a:lstStyle>
          <a:p>
            <a:pPr lvl="0"/>
            <a:r>
              <a:rPr lang="en-US" noProof="0" dirty="0"/>
              <a:t>.</a:t>
            </a:r>
          </a:p>
        </p:txBody>
      </p:sp>
      <p:sp>
        <p:nvSpPr>
          <p:cNvPr id="10" name="Picture Placeholder 20">
            <a:extLst>
              <a:ext uri="{FF2B5EF4-FFF2-40B4-BE49-F238E27FC236}">
                <a16:creationId xmlns:a16="http://schemas.microsoft.com/office/drawing/2014/main" id="{248D24D7-EC9C-F974-7D82-7F4B6F87926D}"/>
              </a:ext>
              <a:ext uri="{C183D7F6-B498-43B3-948B-1728B52AA6E4}">
                <adec:decorative xmlns:adec="http://schemas.microsoft.com/office/drawing/2017/decorative" val="1"/>
              </a:ext>
            </a:extLst>
          </p:cNvPr>
          <p:cNvSpPr>
            <a:spLocks noGrp="1"/>
          </p:cNvSpPr>
          <p:nvPr>
            <p:ph type="pic" sz="quarter" idx="14" hasCustomPrompt="1"/>
          </p:nvPr>
        </p:nvSpPr>
        <p:spPr>
          <a:xfrm>
            <a:off x="7620000" y="765176"/>
            <a:ext cx="3805238" cy="5327650"/>
          </a:xfrm>
          <a:prstGeom prst="rect">
            <a:avLst/>
          </a:prstGeom>
        </p:spPr>
        <p:txBody>
          <a:bodyPr lIns="0" tIns="0" rIns="0" bIns="0">
            <a:noAutofit/>
          </a:bodyPr>
          <a:lstStyle>
            <a:lvl1pPr marL="0" indent="0">
              <a:spcBef>
                <a:spcPts val="500"/>
              </a:spcBef>
              <a:buNone/>
              <a:defRPr lang="en-GB" sz="1800" kern="1200" baseline="0" noProof="0" dirty="0" smtClean="0">
                <a:solidFill>
                  <a:schemeClr val="tx1"/>
                </a:solidFill>
                <a:latin typeface="Arial" pitchFamily="34" charset="0"/>
                <a:ea typeface="+mn-ea"/>
                <a:cs typeface="+mn-cs"/>
                <a:sym typeface="Wingdings" panose="05000000000000000000" pitchFamily="2" charset="2"/>
              </a:defRPr>
            </a:lvl1pPr>
          </a:lstStyle>
          <a:p>
            <a:r>
              <a:rPr lang="en-US" noProof="0" dirty="0"/>
              <a:t>Click icon to add image. Images are available to download from the Brand Source image librarybrand.cgi.com</a:t>
            </a:r>
          </a:p>
        </p:txBody>
      </p:sp>
      <p:sp>
        <p:nvSpPr>
          <p:cNvPr id="2" name="Footer Placeholder 1">
            <a:extLst>
              <a:ext uri="{FF2B5EF4-FFF2-40B4-BE49-F238E27FC236}">
                <a16:creationId xmlns:a16="http://schemas.microsoft.com/office/drawing/2014/main" id="{11E23B5B-86A5-9929-E075-CFDE6B46C894}"/>
              </a:ext>
              <a:ext uri="{C183D7F6-B498-43B3-948B-1728B52AA6E4}">
                <adec:decorative xmlns:adec="http://schemas.microsoft.com/office/drawing/2017/decorative" val="1"/>
              </a:ext>
            </a:extLst>
          </p:cNvPr>
          <p:cNvSpPr>
            <a:spLocks noGrp="1"/>
          </p:cNvSpPr>
          <p:nvPr>
            <p:ph type="ftr" sz="quarter" idx="45"/>
          </p:nvPr>
        </p:nvSpPr>
        <p:spPr/>
        <p:txBody>
          <a:bodyPr/>
          <a:lstStyle/>
          <a:p>
            <a:endParaRPr lang="en-US" noProof="0" dirty="0"/>
          </a:p>
        </p:txBody>
      </p:sp>
      <p:sp>
        <p:nvSpPr>
          <p:cNvPr id="4" name="Slide Number Placeholder 3">
            <a:extLst>
              <a:ext uri="{FF2B5EF4-FFF2-40B4-BE49-F238E27FC236}">
                <a16:creationId xmlns:a16="http://schemas.microsoft.com/office/drawing/2014/main" id="{8C7834B6-7F1E-DDCB-2FF1-903263236C2C}"/>
              </a:ext>
              <a:ext uri="{C183D7F6-B498-43B3-948B-1728B52AA6E4}">
                <adec:decorative xmlns:adec="http://schemas.microsoft.com/office/drawing/2017/decorative" val="1"/>
              </a:ext>
            </a:extLst>
          </p:cNvPr>
          <p:cNvSpPr>
            <a:spLocks noGrp="1"/>
          </p:cNvSpPr>
          <p:nvPr>
            <p:ph type="sldNum" sz="quarter" idx="11"/>
          </p:nvPr>
        </p:nvSpPr>
        <p:spPr/>
        <p:txBody>
          <a:body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3134411045"/>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eam - 3A">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66DC41F-5ACE-874C-857A-162C3A79A894}"/>
              </a:ext>
            </a:extLst>
          </p:cNvPr>
          <p:cNvSpPr>
            <a:spLocks noGrp="1"/>
          </p:cNvSpPr>
          <p:nvPr>
            <p:ph type="title" hasCustomPrompt="1"/>
          </p:nvPr>
        </p:nvSpPr>
        <p:spPr>
          <a:xfrm>
            <a:off x="765737" y="683246"/>
            <a:ext cx="10676438" cy="531097"/>
          </a:xfrm>
          <a:noFill/>
        </p:spPr>
        <p:txBody>
          <a:bodyPr>
            <a:noAutofit/>
          </a:bodyPr>
          <a:lstStyle>
            <a:lvl1pPr>
              <a:defRPr sz="2800">
                <a:solidFill>
                  <a:schemeClr val="tx1"/>
                </a:solidFill>
              </a:defRPr>
            </a:lvl1pPr>
          </a:lstStyle>
          <a:p>
            <a:r>
              <a:rPr lang="en-US" noProof="0" dirty="0"/>
              <a:t>Team slide with 3 individuals (layout A) – click to add title</a:t>
            </a:r>
          </a:p>
        </p:txBody>
      </p:sp>
      <p:grpSp>
        <p:nvGrpSpPr>
          <p:cNvPr id="8" name="Group 7">
            <a:extLst>
              <a:ext uri="{FF2B5EF4-FFF2-40B4-BE49-F238E27FC236}">
                <a16:creationId xmlns:a16="http://schemas.microsoft.com/office/drawing/2014/main" id="{86149398-F80F-87FC-8242-C9E2BA2A1C26}"/>
              </a:ext>
              <a:ext uri="{C183D7F6-B498-43B3-948B-1728B52AA6E4}">
                <adec:decorative xmlns:adec="http://schemas.microsoft.com/office/drawing/2017/decorative" val="1"/>
              </a:ext>
            </a:extLst>
          </p:cNvPr>
          <p:cNvGrpSpPr/>
          <p:nvPr userDrawn="1"/>
        </p:nvGrpSpPr>
        <p:grpSpPr>
          <a:xfrm>
            <a:off x="0" y="1417320"/>
            <a:ext cx="12193200" cy="4686324"/>
            <a:chOff x="0" y="1417320"/>
            <a:chExt cx="12193200" cy="4686324"/>
          </a:xfrm>
        </p:grpSpPr>
        <p:sp>
          <p:nvSpPr>
            <p:cNvPr id="10" name="TextBox 9">
              <a:extLst>
                <a:ext uri="{FF2B5EF4-FFF2-40B4-BE49-F238E27FC236}">
                  <a16:creationId xmlns:a16="http://schemas.microsoft.com/office/drawing/2014/main" id="{B00B5B32-D9B0-9B27-C4FA-13F40088B660}"/>
                </a:ext>
                <a:ext uri="{C183D7F6-B498-43B3-948B-1728B52AA6E4}">
                  <adec:decorative xmlns:adec="http://schemas.microsoft.com/office/drawing/2017/decorative" val="1"/>
                </a:ext>
              </a:extLst>
            </p:cNvPr>
            <p:cNvSpPr txBox="1"/>
            <p:nvPr userDrawn="1"/>
          </p:nvSpPr>
          <p:spPr>
            <a:xfrm>
              <a:off x="0" y="1525320"/>
              <a:ext cx="12192000" cy="4578324"/>
            </a:xfrm>
            <a:prstGeom prst="rect">
              <a:avLst/>
            </a:prstGeom>
            <a:solidFill>
              <a:srgbClr val="F8F8F8"/>
            </a:solidFill>
          </p:spPr>
          <p:txBody>
            <a:bodyPr vert="horz" wrap="square" lIns="0" tIns="0" rIns="0" bIns="0" rtlCol="0" anchor="t" anchorCtr="0">
              <a:normAutofit/>
            </a:bodyPr>
            <a:lstStyle/>
            <a:p>
              <a:pPr algn="l"/>
              <a:endParaRPr lang="en-US" noProof="0" dirty="0"/>
            </a:p>
          </p:txBody>
        </p:sp>
        <p:sp>
          <p:nvSpPr>
            <p:cNvPr id="11" name="TextBox 10">
              <a:extLst>
                <a:ext uri="{FF2B5EF4-FFF2-40B4-BE49-F238E27FC236}">
                  <a16:creationId xmlns:a16="http://schemas.microsoft.com/office/drawing/2014/main" id="{ABAF076D-C2D1-A806-7D2A-97FD8B319E23}"/>
                </a:ext>
                <a:ext uri="{C183D7F6-B498-43B3-948B-1728B52AA6E4}">
                  <adec:decorative xmlns:adec="http://schemas.microsoft.com/office/drawing/2017/decorative" val="1"/>
                </a:ext>
              </a:extLst>
            </p:cNvPr>
            <p:cNvSpPr txBox="1"/>
            <p:nvPr userDrawn="1"/>
          </p:nvSpPr>
          <p:spPr>
            <a:xfrm>
              <a:off x="0" y="1417320"/>
              <a:ext cx="12193200" cy="108000"/>
            </a:xfrm>
            <a:prstGeom prst="rect">
              <a:avLst/>
            </a:prstGeom>
            <a:gradFill>
              <a:gsLst>
                <a:gs pos="60000">
                  <a:srgbClr val="B91C3A"/>
                </a:gs>
                <a:gs pos="0">
                  <a:srgbClr val="E31937"/>
                </a:gs>
                <a:gs pos="100000">
                  <a:srgbClr val="5236AB"/>
                </a:gs>
              </a:gsLst>
              <a:lin ang="10800000" scaled="0"/>
            </a:gradFill>
          </p:spPr>
          <p:txBody>
            <a:bodyPr vert="horz" wrap="square" lIns="0" tIns="0" rIns="0" bIns="0" rtlCol="0" anchor="t" anchorCtr="0">
              <a:normAutofit fontScale="40000" lnSpcReduction="20000"/>
            </a:bodyPr>
            <a:lstStyle/>
            <a:p>
              <a:pPr algn="l"/>
              <a:endParaRPr lang="en-US" noProof="0" dirty="0"/>
            </a:p>
          </p:txBody>
        </p:sp>
      </p:grpSp>
      <p:sp>
        <p:nvSpPr>
          <p:cNvPr id="20" name="Picture placeholder 5" descr="Photograph of First and Last name &#10;(person the slide is referencing)">
            <a:extLst>
              <a:ext uri="{FF2B5EF4-FFF2-40B4-BE49-F238E27FC236}">
                <a16:creationId xmlns:a16="http://schemas.microsoft.com/office/drawing/2014/main" id="{E09F7703-90ED-00AF-3067-E1A4CABBA8A5}"/>
              </a:ext>
            </a:extLst>
          </p:cNvPr>
          <p:cNvSpPr>
            <a:spLocks noGrp="1" noChangeAspect="1"/>
          </p:cNvSpPr>
          <p:nvPr>
            <p:ph type="pic" sz="quarter" idx="12" hasCustomPrompt="1"/>
          </p:nvPr>
        </p:nvSpPr>
        <p:spPr>
          <a:xfrm>
            <a:off x="2234504" y="2132064"/>
            <a:ext cx="1650634" cy="1650244"/>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Tx/>
              <a:buNone/>
              <a:defRPr sz="1200"/>
            </a:lvl1pPr>
          </a:lstStyle>
          <a:p>
            <a:r>
              <a:rPr lang="en-US" sz="1400" noProof="0" dirty="0">
                <a:cs typeface="Arial" pitchFamily="34" charset="0"/>
              </a:rPr>
              <a:t>Click icon to add photo</a:t>
            </a:r>
          </a:p>
        </p:txBody>
      </p:sp>
      <p:sp>
        <p:nvSpPr>
          <p:cNvPr id="21" name="Text placeholder 5">
            <a:extLst>
              <a:ext uri="{FF2B5EF4-FFF2-40B4-BE49-F238E27FC236}">
                <a16:creationId xmlns:a16="http://schemas.microsoft.com/office/drawing/2014/main" id="{905BCF0A-2A4E-9CDE-1FF3-A3F38FD5DBF9}"/>
              </a:ext>
            </a:extLst>
          </p:cNvPr>
          <p:cNvSpPr>
            <a:spLocks noGrp="1"/>
          </p:cNvSpPr>
          <p:nvPr>
            <p:ph type="body" sz="quarter" idx="27" hasCustomPrompt="1"/>
          </p:nvPr>
        </p:nvSpPr>
        <p:spPr>
          <a:xfrm>
            <a:off x="1923603" y="4094254"/>
            <a:ext cx="2272437" cy="472710"/>
          </a:xfrm>
          <a:prstGeom prst="rect">
            <a:avLst/>
          </a:prstGeom>
        </p:spPr>
        <p:txBody>
          <a:bodyPr lIns="0" tIns="0" rIns="0" bIns="0" anchor="b">
            <a:noAutofit/>
          </a:bodyPr>
          <a:lstStyle>
            <a:lvl1pPr marL="0" indent="0" algn="ctr">
              <a:lnSpc>
                <a:spcPct val="90000"/>
              </a:lnSpc>
              <a:spcBef>
                <a:spcPts val="0"/>
              </a:spcBef>
              <a:buNone/>
              <a:defRPr sz="1600" b="1">
                <a:solidFill>
                  <a:schemeClr val="tx1"/>
                </a:solidFill>
              </a:defRPr>
            </a:lvl1pPr>
            <a:lvl4pPr marL="1371600" indent="0">
              <a:buNone/>
              <a:defRPr/>
            </a:lvl4pPr>
          </a:lstStyle>
          <a:p>
            <a:pPr marL="0" marR="0" lvl="0" indent="0" algn="ctr" defTabSz="914400" rtl="0" eaLnBrk="1" fontAlgn="auto" latinLnBrk="0" hangingPunct="1">
              <a:lnSpc>
                <a:spcPct val="90000"/>
              </a:lnSpc>
              <a:spcBef>
                <a:spcPts val="0"/>
              </a:spcBef>
              <a:spcAft>
                <a:spcPts val="0"/>
              </a:spcAft>
              <a:buClrTx/>
              <a:buSzTx/>
              <a:buFont typeface="Arial" pitchFamily="34" charset="0"/>
              <a:buNone/>
              <a:tabLst/>
              <a:defRPr/>
            </a:pPr>
            <a:r>
              <a:rPr lang="en-US" noProof="0" dirty="0"/>
              <a:t>First and Last name</a:t>
            </a:r>
          </a:p>
        </p:txBody>
      </p:sp>
      <p:sp>
        <p:nvSpPr>
          <p:cNvPr id="22" name="Text placeholder 5">
            <a:extLst>
              <a:ext uri="{FF2B5EF4-FFF2-40B4-BE49-F238E27FC236}">
                <a16:creationId xmlns:a16="http://schemas.microsoft.com/office/drawing/2014/main" id="{316168BE-32B5-A8EC-586B-CE369689C4D5}"/>
              </a:ext>
            </a:extLst>
          </p:cNvPr>
          <p:cNvSpPr>
            <a:spLocks noGrp="1"/>
          </p:cNvSpPr>
          <p:nvPr>
            <p:ph type="body" sz="quarter" idx="28" hasCustomPrompt="1"/>
          </p:nvPr>
        </p:nvSpPr>
        <p:spPr>
          <a:xfrm>
            <a:off x="1923603" y="4721784"/>
            <a:ext cx="2272437" cy="1117442"/>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US" noProof="0" dirty="0"/>
              <a:t>Job title or role         Division or Location</a:t>
            </a:r>
          </a:p>
        </p:txBody>
      </p:sp>
      <p:sp>
        <p:nvSpPr>
          <p:cNvPr id="23" name="Picture placeholder 5" descr="Photograph of First and Last name &#10;(person the slide is referencing)">
            <a:extLst>
              <a:ext uri="{FF2B5EF4-FFF2-40B4-BE49-F238E27FC236}">
                <a16:creationId xmlns:a16="http://schemas.microsoft.com/office/drawing/2014/main" id="{FCBF45A8-285D-1449-6DC9-FBA5757D1E2C}"/>
              </a:ext>
            </a:extLst>
          </p:cNvPr>
          <p:cNvSpPr>
            <a:spLocks noGrp="1" noChangeAspect="1"/>
          </p:cNvSpPr>
          <p:nvPr>
            <p:ph type="pic" sz="quarter" idx="33" hasCustomPrompt="1"/>
          </p:nvPr>
        </p:nvSpPr>
        <p:spPr>
          <a:xfrm>
            <a:off x="5287759" y="2132064"/>
            <a:ext cx="1650634" cy="1650244"/>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Tx/>
              <a:buNone/>
              <a:defRPr sz="1200"/>
            </a:lvl1pPr>
          </a:lstStyle>
          <a:p>
            <a:r>
              <a:rPr lang="en-US" sz="1400" noProof="0" dirty="0">
                <a:cs typeface="Arial" pitchFamily="34" charset="0"/>
              </a:rPr>
              <a:t>Click icon to add photo</a:t>
            </a:r>
          </a:p>
        </p:txBody>
      </p:sp>
      <p:sp>
        <p:nvSpPr>
          <p:cNvPr id="24" name="Text placeholder 5">
            <a:extLst>
              <a:ext uri="{FF2B5EF4-FFF2-40B4-BE49-F238E27FC236}">
                <a16:creationId xmlns:a16="http://schemas.microsoft.com/office/drawing/2014/main" id="{8DF36D87-44A8-CBBD-AD90-39493D55BD93}"/>
              </a:ext>
            </a:extLst>
          </p:cNvPr>
          <p:cNvSpPr>
            <a:spLocks noGrp="1"/>
          </p:cNvSpPr>
          <p:nvPr>
            <p:ph type="body" sz="quarter" idx="29" hasCustomPrompt="1"/>
          </p:nvPr>
        </p:nvSpPr>
        <p:spPr>
          <a:xfrm>
            <a:off x="4976858" y="4088999"/>
            <a:ext cx="2272437" cy="472710"/>
          </a:xfrm>
          <a:prstGeom prst="rect">
            <a:avLst/>
          </a:prstGeom>
        </p:spPr>
        <p:txBody>
          <a:bodyPr lIns="0" tIns="0" rIns="0" bIns="0" anchor="b">
            <a:noAutofit/>
          </a:bodyPr>
          <a:lstStyle>
            <a:lvl1pPr marL="0" indent="0" algn="ctr">
              <a:lnSpc>
                <a:spcPct val="90000"/>
              </a:lnSpc>
              <a:spcBef>
                <a:spcPts val="0"/>
              </a:spcBef>
              <a:buNone/>
              <a:defRPr sz="1600" b="1">
                <a:solidFill>
                  <a:schemeClr val="tx1"/>
                </a:solidFill>
              </a:defRPr>
            </a:lvl1pPr>
            <a:lvl4pPr marL="1371600" indent="0">
              <a:buNone/>
              <a:defRPr/>
            </a:lvl4pPr>
          </a:lstStyle>
          <a:p>
            <a:pPr marL="0" marR="0" lvl="0" indent="0" algn="ctr" defTabSz="914400" rtl="0" eaLnBrk="1" fontAlgn="auto" latinLnBrk="0" hangingPunct="1">
              <a:lnSpc>
                <a:spcPct val="90000"/>
              </a:lnSpc>
              <a:spcBef>
                <a:spcPts val="0"/>
              </a:spcBef>
              <a:spcAft>
                <a:spcPts val="0"/>
              </a:spcAft>
              <a:buClrTx/>
              <a:buSzTx/>
              <a:buFont typeface="Arial" pitchFamily="34" charset="0"/>
              <a:buNone/>
              <a:tabLst/>
              <a:defRPr/>
            </a:pPr>
            <a:r>
              <a:rPr lang="en-US" noProof="0" dirty="0"/>
              <a:t>First and Last name</a:t>
            </a:r>
          </a:p>
        </p:txBody>
      </p:sp>
      <p:sp>
        <p:nvSpPr>
          <p:cNvPr id="27" name="Text placeholder 5">
            <a:extLst>
              <a:ext uri="{FF2B5EF4-FFF2-40B4-BE49-F238E27FC236}">
                <a16:creationId xmlns:a16="http://schemas.microsoft.com/office/drawing/2014/main" id="{7C93CD8F-87F4-8D9A-3701-0AD84D3C9DBA}"/>
              </a:ext>
            </a:extLst>
          </p:cNvPr>
          <p:cNvSpPr>
            <a:spLocks noGrp="1"/>
          </p:cNvSpPr>
          <p:nvPr>
            <p:ph type="body" sz="quarter" idx="30" hasCustomPrompt="1"/>
          </p:nvPr>
        </p:nvSpPr>
        <p:spPr>
          <a:xfrm>
            <a:off x="4976858" y="4721784"/>
            <a:ext cx="2272437" cy="1117442"/>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US" noProof="0" dirty="0"/>
              <a:t>Job title or role         Division or Location</a:t>
            </a:r>
          </a:p>
        </p:txBody>
      </p:sp>
      <p:sp>
        <p:nvSpPr>
          <p:cNvPr id="28" name="Picture placeholder 5" descr="Photograph of First and Last name &#10;(person the slide is referencing)">
            <a:extLst>
              <a:ext uri="{FF2B5EF4-FFF2-40B4-BE49-F238E27FC236}">
                <a16:creationId xmlns:a16="http://schemas.microsoft.com/office/drawing/2014/main" id="{7DC5D551-905D-0923-7AAC-4160C867D02A}"/>
              </a:ext>
            </a:extLst>
          </p:cNvPr>
          <p:cNvSpPr>
            <a:spLocks noGrp="1" noChangeAspect="1"/>
          </p:cNvSpPr>
          <p:nvPr>
            <p:ph type="pic" sz="quarter" idx="34" hasCustomPrompt="1"/>
          </p:nvPr>
        </p:nvSpPr>
        <p:spPr>
          <a:xfrm>
            <a:off x="8314739" y="2132064"/>
            <a:ext cx="1650634" cy="1650244"/>
          </a:xfrm>
          <a:prstGeom prst="rect">
            <a:avLst/>
          </a:prstGeom>
          <a:ln w="95250" cmpd="sng">
            <a:solidFill>
              <a:schemeClr val="bg1"/>
            </a:solidFill>
            <a:miter lim="800000"/>
          </a:ln>
          <a:effectLst>
            <a:outerShdw blurRad="152400" dist="50800" dir="2700000" algn="tl" rotWithShape="0">
              <a:schemeClr val="tx1">
                <a:alpha val="25478"/>
              </a:schemeClr>
            </a:outerShdw>
          </a:effectLst>
        </p:spPr>
        <p:txBody>
          <a:bodyPr lIns="182880" tIns="182880" rIns="91440">
            <a:noAutofit/>
          </a:bodyPr>
          <a:lstStyle>
            <a:lvl1pPr marL="0" indent="0">
              <a:buFontTx/>
              <a:buNone/>
              <a:defRPr sz="1200"/>
            </a:lvl1pPr>
          </a:lstStyle>
          <a:p>
            <a:r>
              <a:rPr lang="en-US" sz="1400" noProof="0" dirty="0">
                <a:cs typeface="Arial" pitchFamily="34" charset="0"/>
              </a:rPr>
              <a:t>Click icon to add photo</a:t>
            </a:r>
          </a:p>
        </p:txBody>
      </p:sp>
      <p:sp>
        <p:nvSpPr>
          <p:cNvPr id="29" name="Text placeholder 5">
            <a:extLst>
              <a:ext uri="{FF2B5EF4-FFF2-40B4-BE49-F238E27FC236}">
                <a16:creationId xmlns:a16="http://schemas.microsoft.com/office/drawing/2014/main" id="{ED5944CA-F01F-8A47-30C9-BBFD710FF111}"/>
              </a:ext>
            </a:extLst>
          </p:cNvPr>
          <p:cNvSpPr>
            <a:spLocks noGrp="1"/>
          </p:cNvSpPr>
          <p:nvPr>
            <p:ph type="body" sz="quarter" idx="31" hasCustomPrompt="1"/>
          </p:nvPr>
        </p:nvSpPr>
        <p:spPr>
          <a:xfrm>
            <a:off x="8003838" y="4088999"/>
            <a:ext cx="2272437" cy="472710"/>
          </a:xfrm>
          <a:prstGeom prst="rect">
            <a:avLst/>
          </a:prstGeom>
        </p:spPr>
        <p:txBody>
          <a:bodyPr lIns="0" tIns="0" rIns="0" bIns="0" anchor="b">
            <a:noAutofit/>
          </a:bodyPr>
          <a:lstStyle>
            <a:lvl1pPr marL="0" indent="0" algn="ctr">
              <a:lnSpc>
                <a:spcPct val="90000"/>
              </a:lnSpc>
              <a:spcBef>
                <a:spcPts val="0"/>
              </a:spcBef>
              <a:buNone/>
              <a:defRPr sz="1600" b="1">
                <a:solidFill>
                  <a:schemeClr val="tx1"/>
                </a:solidFill>
              </a:defRPr>
            </a:lvl1pPr>
            <a:lvl4pPr marL="1371600" indent="0">
              <a:buNone/>
              <a:defRPr/>
            </a:lvl4pPr>
          </a:lstStyle>
          <a:p>
            <a:pPr marL="0" marR="0" lvl="0" indent="0" algn="ctr" defTabSz="914400" rtl="0" eaLnBrk="1" fontAlgn="auto" latinLnBrk="0" hangingPunct="1">
              <a:lnSpc>
                <a:spcPct val="90000"/>
              </a:lnSpc>
              <a:spcBef>
                <a:spcPts val="0"/>
              </a:spcBef>
              <a:spcAft>
                <a:spcPts val="0"/>
              </a:spcAft>
              <a:buClrTx/>
              <a:buSzTx/>
              <a:buFont typeface="Arial" pitchFamily="34" charset="0"/>
              <a:buNone/>
              <a:tabLst/>
              <a:defRPr/>
            </a:pPr>
            <a:r>
              <a:rPr lang="en-US" noProof="0" dirty="0"/>
              <a:t>First and Last name</a:t>
            </a:r>
          </a:p>
        </p:txBody>
      </p:sp>
      <p:sp>
        <p:nvSpPr>
          <p:cNvPr id="30" name="Text placeholder 5">
            <a:extLst>
              <a:ext uri="{FF2B5EF4-FFF2-40B4-BE49-F238E27FC236}">
                <a16:creationId xmlns:a16="http://schemas.microsoft.com/office/drawing/2014/main" id="{76531A7E-D51B-59B2-6103-980B07801D13}"/>
              </a:ext>
            </a:extLst>
          </p:cNvPr>
          <p:cNvSpPr>
            <a:spLocks noGrp="1"/>
          </p:cNvSpPr>
          <p:nvPr>
            <p:ph type="body" sz="quarter" idx="32" hasCustomPrompt="1"/>
          </p:nvPr>
        </p:nvSpPr>
        <p:spPr>
          <a:xfrm>
            <a:off x="8003838" y="4721784"/>
            <a:ext cx="2272437" cy="1117442"/>
          </a:xfrm>
          <a:prstGeom prst="rect">
            <a:avLst/>
          </a:prstGeom>
        </p:spPr>
        <p:txBody>
          <a:bodyPr lIns="0" tIns="0" rIns="0" bIns="0">
            <a:noAutofit/>
          </a:bodyPr>
          <a:lstStyle>
            <a:lvl1pPr marL="0" indent="0" algn="ctr">
              <a:spcBef>
                <a:spcPts val="0"/>
              </a:spcBef>
              <a:buNone/>
              <a:defRPr sz="1600" b="0">
                <a:solidFill>
                  <a:schemeClr val="tx1"/>
                </a:solidFill>
              </a:defRPr>
            </a:lvl1pPr>
            <a:lvl4pPr marL="1371600" indent="0">
              <a:buNone/>
              <a:defRPr/>
            </a:lvl4pPr>
          </a:lstStyle>
          <a:p>
            <a:pPr lvl="0"/>
            <a:r>
              <a:rPr lang="en-US" noProof="0" dirty="0"/>
              <a:t>Job title or role         Division or Location</a:t>
            </a:r>
          </a:p>
        </p:txBody>
      </p:sp>
      <p:sp>
        <p:nvSpPr>
          <p:cNvPr id="3" name="Footer Placeholder 2">
            <a:extLst>
              <a:ext uri="{FF2B5EF4-FFF2-40B4-BE49-F238E27FC236}">
                <a16:creationId xmlns:a16="http://schemas.microsoft.com/office/drawing/2014/main" id="{6C3D93CB-7754-3E30-DD83-9BDC0A151345}"/>
              </a:ext>
              <a:ext uri="{C183D7F6-B498-43B3-948B-1728B52AA6E4}">
                <adec:decorative xmlns:adec="http://schemas.microsoft.com/office/drawing/2017/decorative" val="1"/>
              </a:ext>
            </a:extLst>
          </p:cNvPr>
          <p:cNvSpPr>
            <a:spLocks noGrp="1"/>
          </p:cNvSpPr>
          <p:nvPr userDrawn="1">
            <p:ph type="ftr" sz="quarter" idx="38"/>
          </p:nvPr>
        </p:nvSpPr>
        <p:spPr/>
        <p:txBody>
          <a:bodyPr/>
          <a:lstStyle>
            <a:lvl1pPr>
              <a:defRPr>
                <a:solidFill>
                  <a:srgbClr val="E6E6E6"/>
                </a:solidFill>
              </a:defRPr>
            </a:lvl1pPr>
          </a:lstStyle>
          <a:p>
            <a:endParaRPr lang="en-US" noProof="0" dirty="0"/>
          </a:p>
        </p:txBody>
      </p:sp>
      <p:sp>
        <p:nvSpPr>
          <p:cNvPr id="9" name="Slide Number Placeholder 8">
            <a:extLst>
              <a:ext uri="{FF2B5EF4-FFF2-40B4-BE49-F238E27FC236}">
                <a16:creationId xmlns:a16="http://schemas.microsoft.com/office/drawing/2014/main" id="{D36FF57C-3521-7C73-57FB-6E892812A006}"/>
              </a:ext>
              <a:ext uri="{C183D7F6-B498-43B3-948B-1728B52AA6E4}">
                <adec:decorative xmlns:adec="http://schemas.microsoft.com/office/drawing/2017/decorative" val="1"/>
              </a:ext>
            </a:extLst>
          </p:cNvPr>
          <p:cNvSpPr>
            <a:spLocks noGrp="1"/>
          </p:cNvSpPr>
          <p:nvPr userDrawn="1">
            <p:ph type="sldNum" sz="quarter" idx="37"/>
          </p:nvPr>
        </p:nvSpPr>
        <p:spPr/>
        <p:txBody>
          <a:bodyPr/>
          <a:lstStyle>
            <a:lvl1pPr>
              <a:defRPr>
                <a:solidFill>
                  <a:srgbClr val="E6E6E6"/>
                </a:solidFill>
              </a:defRPr>
            </a:lvl1p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93838279"/>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only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794BB4-8070-CB70-06F6-0F69C001300A}"/>
              </a:ext>
            </a:extLst>
          </p:cNvPr>
          <p:cNvSpPr>
            <a:spLocks noGrp="1"/>
          </p:cNvSpPr>
          <p:nvPr>
            <p:ph type="title" hasCustomPrompt="1"/>
          </p:nvPr>
        </p:nvSpPr>
        <p:spPr/>
        <p:txBody>
          <a:bodyPr/>
          <a:lstStyle/>
          <a:p>
            <a:r>
              <a:rPr lang="en-US" dirty="0"/>
              <a:t>Title only slide – click to add title</a:t>
            </a:r>
          </a:p>
        </p:txBody>
      </p:sp>
      <p:sp>
        <p:nvSpPr>
          <p:cNvPr id="2" name="Footer Placeholder 1">
            <a:extLst>
              <a:ext uri="{FF2B5EF4-FFF2-40B4-BE49-F238E27FC236}">
                <a16:creationId xmlns:a16="http://schemas.microsoft.com/office/drawing/2014/main" id="{F2C87742-AE32-5B9D-5FE2-AFB515A3B860}"/>
              </a:ext>
            </a:extLst>
          </p:cNvPr>
          <p:cNvSpPr>
            <a:spLocks noGrp="1"/>
          </p:cNvSpPr>
          <p:nvPr>
            <p:ph type="ftr" sz="quarter" idx="13"/>
          </p:nvPr>
        </p:nvSpPr>
        <p:spPr>
          <a:xfrm>
            <a:off x="4038600" y="6965950"/>
            <a:ext cx="4114800" cy="137160"/>
          </a:xfrm>
        </p:spPr>
        <p:txBody>
          <a:bodyPr/>
          <a:lstStyle/>
          <a:p>
            <a:endParaRPr lang="en-US" noProof="0" dirty="0"/>
          </a:p>
        </p:txBody>
      </p:sp>
      <p:sp>
        <p:nvSpPr>
          <p:cNvPr id="7" name="Slide Number Placeholder 6">
            <a:extLst>
              <a:ext uri="{FF2B5EF4-FFF2-40B4-BE49-F238E27FC236}">
                <a16:creationId xmlns:a16="http://schemas.microsoft.com/office/drawing/2014/main" id="{0CD77F76-3BCB-7CAC-C7D7-E0AAD9A90688}"/>
              </a:ext>
            </a:extLst>
          </p:cNvPr>
          <p:cNvSpPr>
            <a:spLocks noGrp="1"/>
          </p:cNvSpPr>
          <p:nvPr>
            <p:ph type="sldNum" sz="quarter" idx="12"/>
          </p:nvPr>
        </p:nvSpPr>
        <p:spPr>
          <a:xfrm>
            <a:off x="11163034" y="6965950"/>
            <a:ext cx="261660" cy="137160"/>
          </a:xfrm>
        </p:spPr>
        <p:txBody>
          <a:bodyPr/>
          <a:lstStyle/>
          <a:p>
            <a:fld id="{525A3C56-E491-49B2-93F3-63532DF516BC}" type="slidenum">
              <a:rPr lang="en-US" noProof="0" smtClean="0"/>
              <a:pPr/>
              <a:t>‹#›</a:t>
            </a:fld>
            <a:endParaRPr lang="en-US" noProof="0" dirty="0"/>
          </a:p>
        </p:txBody>
      </p:sp>
    </p:spTree>
    <p:extLst>
      <p:ext uri="{BB962C8B-B14F-4D97-AF65-F5344CB8AC3E}">
        <p14:creationId xmlns:p14="http://schemas.microsoft.com/office/powerpoint/2010/main" val="90815556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5E4144-6646-C747-B762-94F6E0C3EFB5}"/>
              </a:ext>
            </a:extLst>
          </p:cNvPr>
          <p:cNvSpPr/>
          <p:nvPr userDrawn="1"/>
        </p:nvSpPr>
        <p:spPr bwMode="gray">
          <a:xfrm flipH="1">
            <a:off x="0" y="0"/>
            <a:ext cx="12199459" cy="68580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headEnd/>
            <a:tailEnd/>
          </a:ln>
          <a:effectLst/>
        </p:spPr>
        <p:txBody>
          <a:bodyPr lIns="63500" tIns="0" rIns="64800" bIns="0" rtlCol="0" anchor="ctr"/>
          <a:lstStyle/>
          <a:p>
            <a:pPr lvl="0" algn="ctr">
              <a:spcBef>
                <a:spcPct val="0"/>
              </a:spcBef>
              <a:buClrTx/>
              <a:buSzPct val="90000"/>
            </a:pPr>
            <a:endParaRPr lang="en-CA" sz="1600" b="1" dirty="0">
              <a:solidFill>
                <a:schemeClr val="bg1"/>
              </a:solidFill>
              <a:cs typeface="Arial" pitchFamily="34" charset="0"/>
            </a:endParaRPr>
          </a:p>
        </p:txBody>
      </p:sp>
      <p:sp>
        <p:nvSpPr>
          <p:cNvPr id="13" name="Subtitle 2"/>
          <p:cNvSpPr>
            <a:spLocks noGrp="1"/>
          </p:cNvSpPr>
          <p:nvPr>
            <p:ph type="subTitle" idx="1" hasCustomPrompt="1"/>
          </p:nvPr>
        </p:nvSpPr>
        <p:spPr bwMode="white">
          <a:xfrm>
            <a:off x="785230" y="3119636"/>
            <a:ext cx="6119812" cy="2051078"/>
          </a:xfrm>
          <a:prstGeom prst="rect">
            <a:avLst/>
          </a:prstGeom>
        </p:spPr>
        <p:txBody>
          <a:bodyPr lIns="0" tIns="0" rIns="0" bIns="0" anchor="t" anchorCtr="0">
            <a:noAutofit/>
          </a:bodyPr>
          <a:lstStyle>
            <a:lvl1pPr marL="0" indent="0" algn="l">
              <a:spcBef>
                <a:spcPts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noProof="0" dirty="0"/>
              <a:t>Subtitle if required</a:t>
            </a:r>
          </a:p>
        </p:txBody>
      </p:sp>
      <p:sp>
        <p:nvSpPr>
          <p:cNvPr id="11" name="Titr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48799" y="635964"/>
            <a:ext cx="6139363" cy="2226506"/>
          </a:xfrm>
        </p:spPr>
        <p:txBody>
          <a:bodyPr>
            <a:noAutofit/>
          </a:bodyPr>
          <a:lstStyle>
            <a:lvl1pPr>
              <a:defRPr sz="4800">
                <a:solidFill>
                  <a:schemeClr val="bg2"/>
                </a:solidFill>
              </a:defRPr>
            </a:lvl1pPr>
          </a:lstStyle>
          <a:p>
            <a:r>
              <a:rPr lang="en-CA" dirty="0"/>
              <a:t>Divider slide</a:t>
            </a:r>
          </a:p>
        </p:txBody>
      </p:sp>
      <p:sp>
        <p:nvSpPr>
          <p:cNvPr id="9" name="Slide Number Placeholder 5">
            <a:extLst>
              <a:ext uri="{FF2B5EF4-FFF2-40B4-BE49-F238E27FC236}">
                <a16:creationId xmlns:a16="http://schemas.microsoft.com/office/drawing/2014/main" id="{3FF155A6-933D-3F47-A921-0C019D14B70F}"/>
              </a:ext>
            </a:extLst>
          </p:cNvPr>
          <p:cNvSpPr>
            <a:spLocks noGrp="1"/>
          </p:cNvSpPr>
          <p:nvPr>
            <p:ph type="sldNum" sz="quarter" idx="4"/>
          </p:nvPr>
        </p:nvSpPr>
        <p:spPr bwMode="black">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bg2"/>
                </a:solidFill>
                <a:latin typeface="+mn-lt"/>
                <a:ea typeface="+mn-ea"/>
                <a:cs typeface="Arial" pitchFamily="34" charset="0"/>
              </a:defRPr>
            </a:lvl1pPr>
          </a:lstStyle>
          <a:p>
            <a:fld id="{525A3C56-E491-49B2-93F3-63532DF516BC}" type="slidenum">
              <a:rPr lang="en-CA" smtClean="0"/>
              <a:pPr/>
              <a:t>‹#›</a:t>
            </a:fld>
            <a:endParaRPr lang="en-CA" dirty="0"/>
          </a:p>
        </p:txBody>
      </p:sp>
      <p:sp>
        <p:nvSpPr>
          <p:cNvPr id="12" name="TextBox 95" descr="Copyright_box&#10;">
            <a:extLst>
              <a:ext uri="{FF2B5EF4-FFF2-40B4-BE49-F238E27FC236}">
                <a16:creationId xmlns:a16="http://schemas.microsoft.com/office/drawing/2014/main" id="{7A8DA9F1-CF08-104D-87AD-2C7918C70554}"/>
              </a:ext>
            </a:extLst>
          </p:cNvPr>
          <p:cNvSpPr txBox="1"/>
          <p:nvPr userDrawn="1"/>
        </p:nvSpPr>
        <p:spPr bwMode="white">
          <a:xfrm>
            <a:off x="766763" y="6264308"/>
            <a:ext cx="1920658" cy="169200"/>
          </a:xfrm>
          <a:prstGeom prst="rect">
            <a:avLst/>
          </a:prstGeom>
          <a:noFill/>
          <a:ln w="9525" algn="ctr">
            <a:noFill/>
            <a:miter lim="800000"/>
            <a:headEnd/>
            <a:tailEnd/>
          </a:ln>
          <a:effectLst/>
        </p:spPr>
        <p:txBody>
          <a:bodyPr vert="horz" wrap="none" lIns="0" tIns="0" rIns="0" bIns="0" rtlCol="0" anchor="ctr" anchorCtr="0">
            <a:noAutofit/>
          </a:bodyPr>
          <a:lstStyle/>
          <a:p>
            <a:pPr algn="l"/>
            <a:r>
              <a:rPr lang="en-CA" sz="1000" dirty="0">
                <a:solidFill>
                  <a:schemeClr val="bg2"/>
                </a:solidFill>
                <a:latin typeface="+mn-lt"/>
              </a:rPr>
              <a:t>© 2021 CGI Inc.</a:t>
            </a:r>
            <a:endParaRPr lang="en-CA" sz="1000" b="0" i="0" u="none" dirty="0">
              <a:solidFill>
                <a:schemeClr val="bg2"/>
              </a:solidFill>
              <a:latin typeface="+mn-lt"/>
              <a:cs typeface="Arial" pitchFamily="34" charset="0"/>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5E4144-6646-C747-B762-94F6E0C3EFB5}"/>
              </a:ext>
            </a:extLst>
          </p:cNvPr>
          <p:cNvSpPr/>
          <p:nvPr userDrawn="1"/>
        </p:nvSpPr>
        <p:spPr bwMode="gray">
          <a:xfrm flipH="1">
            <a:off x="0" y="0"/>
            <a:ext cx="12199459" cy="6858000"/>
          </a:xfrm>
          <a:prstGeom prst="rect">
            <a:avLst/>
          </a:prstGeom>
          <a:gradFill flip="none" rotWithShape="1">
            <a:gsLst>
              <a:gs pos="60000">
                <a:srgbClr val="A82465"/>
              </a:gs>
              <a:gs pos="0">
                <a:srgbClr val="E31937"/>
              </a:gs>
              <a:gs pos="100000">
                <a:srgbClr val="5236AB"/>
              </a:gs>
            </a:gsLst>
            <a:lin ang="0" scaled="0"/>
            <a:tileRect/>
          </a:gradFill>
          <a:ln w="9525" algn="ctr">
            <a:noFill/>
            <a:miter lim="800000"/>
            <a:headEnd/>
            <a:tailEnd/>
          </a:ln>
          <a:effectLst/>
        </p:spPr>
        <p:txBody>
          <a:bodyPr lIns="63500" tIns="0" rIns="64800" bIns="0" rtlCol="0" anchor="ctr">
            <a:noAutofit/>
          </a:bodyPr>
          <a:lstStyle/>
          <a:p>
            <a:pPr lvl="0" algn="ctr">
              <a:spcBef>
                <a:spcPct val="0"/>
              </a:spcBef>
              <a:buClrTx/>
              <a:buSzPct val="90000"/>
            </a:pPr>
            <a:endParaRPr lang="en-CA" sz="1600" b="1" dirty="0">
              <a:solidFill>
                <a:schemeClr val="bg1"/>
              </a:solidFill>
              <a:cs typeface="Arial" pitchFamily="34" charset="0"/>
            </a:endParaRPr>
          </a:p>
        </p:txBody>
      </p:sp>
      <p:sp>
        <p:nvSpPr>
          <p:cNvPr id="13" name="Subtitle 2"/>
          <p:cNvSpPr>
            <a:spLocks noGrp="1"/>
          </p:cNvSpPr>
          <p:nvPr>
            <p:ph type="subTitle" idx="1" hasCustomPrompt="1"/>
          </p:nvPr>
        </p:nvSpPr>
        <p:spPr bwMode="white">
          <a:xfrm>
            <a:off x="785230" y="3119636"/>
            <a:ext cx="6119812" cy="2051078"/>
          </a:xfrm>
          <a:prstGeom prst="rect">
            <a:avLst/>
          </a:prstGeom>
        </p:spPr>
        <p:txBody>
          <a:bodyPr lIns="0" tIns="0" rIns="0" bIns="0" anchor="t" anchorCtr="0">
            <a:noAutofit/>
          </a:bodyPr>
          <a:lstStyle>
            <a:lvl1pPr marL="0" indent="0" algn="l">
              <a:spcBef>
                <a:spcPts val="0"/>
              </a:spcBef>
              <a:buNone/>
              <a:defRPr sz="2400" b="1">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noProof="0" dirty="0"/>
              <a:t>Subtitle if required</a:t>
            </a:r>
          </a:p>
        </p:txBody>
      </p:sp>
      <p:sp>
        <p:nvSpPr>
          <p:cNvPr id="11" name="Titre 1">
            <a:extLst>
              <a:ext uri="{FF2B5EF4-FFF2-40B4-BE49-F238E27FC236}">
                <a16:creationId xmlns:a16="http://schemas.microsoft.com/office/drawing/2014/main" id="{8C605EF0-E4DC-2A4A-909F-D231546F9524}"/>
              </a:ext>
            </a:extLst>
          </p:cNvPr>
          <p:cNvSpPr>
            <a:spLocks noGrp="1"/>
          </p:cNvSpPr>
          <p:nvPr>
            <p:ph type="title" hasCustomPrompt="1"/>
          </p:nvPr>
        </p:nvSpPr>
        <p:spPr bwMode="white">
          <a:xfrm>
            <a:off x="748799" y="635964"/>
            <a:ext cx="6139363" cy="2226506"/>
          </a:xfrm>
        </p:spPr>
        <p:txBody>
          <a:bodyPr>
            <a:noAutofit/>
          </a:bodyPr>
          <a:lstStyle>
            <a:lvl1pPr>
              <a:defRPr sz="4800">
                <a:solidFill>
                  <a:schemeClr val="bg2"/>
                </a:solidFill>
              </a:defRPr>
            </a:lvl1pPr>
          </a:lstStyle>
          <a:p>
            <a:r>
              <a:rPr lang="en-CA" dirty="0"/>
              <a:t>Divider slide</a:t>
            </a:r>
          </a:p>
        </p:txBody>
      </p:sp>
      <p:sp>
        <p:nvSpPr>
          <p:cNvPr id="9" name="Slide Number Placeholder 5">
            <a:extLst>
              <a:ext uri="{FF2B5EF4-FFF2-40B4-BE49-F238E27FC236}">
                <a16:creationId xmlns:a16="http://schemas.microsoft.com/office/drawing/2014/main" id="{3FF155A6-933D-3F47-A921-0C019D14B70F}"/>
              </a:ext>
            </a:extLst>
          </p:cNvPr>
          <p:cNvSpPr>
            <a:spLocks noGrp="1"/>
          </p:cNvSpPr>
          <p:nvPr>
            <p:ph type="sldNum" sz="quarter" idx="4"/>
          </p:nvPr>
        </p:nvSpPr>
        <p:spPr bwMode="black">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bg2"/>
                </a:solidFill>
                <a:latin typeface="+mn-lt"/>
                <a:ea typeface="+mn-ea"/>
                <a:cs typeface="Arial" pitchFamily="34" charset="0"/>
              </a:defRPr>
            </a:lvl1pPr>
          </a:lstStyle>
          <a:p>
            <a:fld id="{525A3C56-E491-49B2-93F3-63532DF516BC}" type="slidenum">
              <a:rPr lang="en-CA" smtClean="0"/>
              <a:pPr/>
              <a:t>‹#›</a:t>
            </a:fld>
            <a:endParaRPr lang="en-CA" dirty="0"/>
          </a:p>
        </p:txBody>
      </p:sp>
      <p:sp>
        <p:nvSpPr>
          <p:cNvPr id="12" name="TextBox 95" descr="Copyright_box&#10;">
            <a:extLst>
              <a:ext uri="{FF2B5EF4-FFF2-40B4-BE49-F238E27FC236}">
                <a16:creationId xmlns:a16="http://schemas.microsoft.com/office/drawing/2014/main" id="{7A8DA9F1-CF08-104D-87AD-2C7918C70554}"/>
              </a:ext>
            </a:extLst>
          </p:cNvPr>
          <p:cNvSpPr txBox="1"/>
          <p:nvPr userDrawn="1"/>
        </p:nvSpPr>
        <p:spPr bwMode="white">
          <a:xfrm>
            <a:off x="766763" y="6264308"/>
            <a:ext cx="1920658" cy="169200"/>
          </a:xfrm>
          <a:prstGeom prst="rect">
            <a:avLst/>
          </a:prstGeom>
          <a:noFill/>
          <a:ln w="9525" algn="ctr">
            <a:noFill/>
            <a:miter lim="800000"/>
            <a:headEnd/>
            <a:tailEnd/>
          </a:ln>
          <a:effectLst/>
        </p:spPr>
        <p:txBody>
          <a:bodyPr vert="horz" wrap="none" lIns="0" tIns="0" rIns="0" bIns="0" rtlCol="0" anchor="ctr" anchorCtr="0">
            <a:noAutofit/>
          </a:bodyPr>
          <a:lstStyle/>
          <a:p>
            <a:pPr algn="l"/>
            <a:r>
              <a:rPr lang="en-CA" sz="1000" dirty="0">
                <a:solidFill>
                  <a:schemeClr val="bg2"/>
                </a:solidFill>
                <a:latin typeface="+mn-lt"/>
              </a:rPr>
              <a:t>© 2021 CGI Inc.</a:t>
            </a:r>
            <a:endParaRPr lang="en-CA" sz="1000" b="0" i="0" u="none" dirty="0">
              <a:solidFill>
                <a:schemeClr val="bg2"/>
              </a:solidFill>
              <a:latin typeface="+mn-lt"/>
              <a:cs typeface="Arial" pitchFamily="34" charset="0"/>
            </a:endParaRPr>
          </a:p>
        </p:txBody>
      </p:sp>
    </p:spTree>
    <p:extLst>
      <p:ext uri="{BB962C8B-B14F-4D97-AF65-F5344CB8AC3E}">
        <p14:creationId xmlns:p14="http://schemas.microsoft.com/office/powerpoint/2010/main" val="148935137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0EDA744-5A8C-0A4A-A088-77F649B5DD0E}"/>
              </a:ext>
            </a:extLst>
          </p:cNvPr>
          <p:cNvSpPr/>
          <p:nvPr userDrawn="1"/>
        </p:nvSpPr>
        <p:spPr bwMode="gray">
          <a:xfrm flipH="1">
            <a:off x="0" y="3427200"/>
            <a:ext cx="6132512" cy="3430800"/>
          </a:xfrm>
          <a:prstGeom prst="rect">
            <a:avLst/>
          </a:prstGeom>
          <a:gradFill flip="none" rotWithShape="1">
            <a:gsLst>
              <a:gs pos="60000">
                <a:srgbClr val="A82465"/>
              </a:gs>
              <a:gs pos="0">
                <a:srgbClr val="E31937"/>
              </a:gs>
              <a:gs pos="100000">
                <a:srgbClr val="5236AB"/>
              </a:gs>
            </a:gsLst>
            <a:lin ang="0" scaled="0"/>
            <a:tileRect/>
          </a:gradFill>
          <a:ln w="9525" algn="ctr">
            <a:noFill/>
            <a:miter lim="800000"/>
            <a:headEnd/>
            <a:tailEnd/>
          </a:ln>
          <a:effectLst/>
        </p:spPr>
        <p:txBody>
          <a:bodyPr lIns="63500" tIns="0" rIns="64800" bIns="0" rtlCol="0" anchor="ctr">
            <a:noAutofit/>
          </a:bodyPr>
          <a:lstStyle/>
          <a:p>
            <a:pPr lvl="0" algn="ctr">
              <a:spcBef>
                <a:spcPct val="0"/>
              </a:spcBef>
              <a:buClrTx/>
              <a:buSzPct val="90000"/>
            </a:pPr>
            <a:endParaRPr lang="en-CA" sz="1600" b="1" dirty="0">
              <a:solidFill>
                <a:schemeClr val="bg1"/>
              </a:solidFill>
              <a:cs typeface="Arial" pitchFamily="34" charset="0"/>
            </a:endParaRPr>
          </a:p>
        </p:txBody>
      </p:sp>
      <p:sp>
        <p:nvSpPr>
          <p:cNvPr id="8" name="Rectangle 7">
            <a:extLst>
              <a:ext uri="{FF2B5EF4-FFF2-40B4-BE49-F238E27FC236}">
                <a16:creationId xmlns:a16="http://schemas.microsoft.com/office/drawing/2014/main" id="{38CDD583-B48A-C649-8518-3A586938C764}"/>
              </a:ext>
            </a:extLst>
          </p:cNvPr>
          <p:cNvSpPr/>
          <p:nvPr userDrawn="1"/>
        </p:nvSpPr>
        <p:spPr bwMode="gray">
          <a:xfrm flipH="1">
            <a:off x="-1" y="0"/>
            <a:ext cx="6132513" cy="3430800"/>
          </a:xfrm>
          <a:prstGeom prst="rect">
            <a:avLst/>
          </a:prstGeom>
          <a:gradFill>
            <a:gsLst>
              <a:gs pos="100000">
                <a:srgbClr val="991F3D"/>
              </a:gs>
              <a:gs pos="66000">
                <a:srgbClr val="E31937"/>
              </a:gs>
              <a:gs pos="33000">
                <a:srgbClr val="FF6A00"/>
              </a:gs>
              <a:gs pos="0">
                <a:srgbClr val="FFCDD2"/>
              </a:gs>
            </a:gsLst>
            <a:lin ang="0" scaled="0"/>
          </a:gradFill>
          <a:ln w="9525" algn="ctr">
            <a:noFill/>
            <a:miter lim="800000"/>
            <a:headEnd/>
            <a:tailEnd/>
          </a:ln>
          <a:effectLst/>
        </p:spPr>
        <p:txBody>
          <a:bodyPr lIns="63500" tIns="0" rIns="64800" bIns="0" rtlCol="0" anchor="ctr">
            <a:noAutofit/>
          </a:bodyPr>
          <a:lstStyle/>
          <a:p>
            <a:pPr lvl="0" algn="ctr">
              <a:spcBef>
                <a:spcPct val="0"/>
              </a:spcBef>
              <a:buClrTx/>
              <a:buSzPct val="90000"/>
            </a:pPr>
            <a:endParaRPr lang="en-CA" sz="1600" b="1" dirty="0">
              <a:solidFill>
                <a:schemeClr val="bg1"/>
              </a:solidFill>
              <a:cs typeface="Arial" pitchFamily="34" charset="0"/>
            </a:endParaRPr>
          </a:p>
        </p:txBody>
      </p:sp>
      <p:sp>
        <p:nvSpPr>
          <p:cNvPr id="3" name="Espace réservé du numéro de diapositive 2"/>
          <p:cNvSpPr>
            <a:spLocks noGrp="1"/>
          </p:cNvSpPr>
          <p:nvPr>
            <p:ph type="sldNum" sz="quarter" idx="10"/>
          </p:nvPr>
        </p:nvSpPr>
        <p:spPr/>
        <p:txBody>
          <a:bodyPr>
            <a:noAutofit/>
          </a:bodyPr>
          <a:lstStyle/>
          <a:p>
            <a:fld id="{525A3C56-E491-49B2-93F3-63532DF516BC}" type="slidenum">
              <a:rPr lang="en-CA" smtClean="0"/>
              <a:pPr/>
              <a:t>‹#›</a:t>
            </a:fld>
            <a:endParaRPr lang="en-CA" dirty="0"/>
          </a:p>
        </p:txBody>
      </p:sp>
      <p:sp>
        <p:nvSpPr>
          <p:cNvPr id="12" name="Espace réservé pour une image  54">
            <a:extLst>
              <a:ext uri="{FF2B5EF4-FFF2-40B4-BE49-F238E27FC236}">
                <a16:creationId xmlns:a16="http://schemas.microsoft.com/office/drawing/2014/main" id="{563D07F9-3377-B74F-B8B8-D9CBB4BD47DF}"/>
              </a:ext>
            </a:extLst>
          </p:cNvPr>
          <p:cNvSpPr>
            <a:spLocks noGrp="1"/>
          </p:cNvSpPr>
          <p:nvPr>
            <p:ph type="pic" sz="quarter" idx="12" hasCustomPrompt="1"/>
          </p:nvPr>
        </p:nvSpPr>
        <p:spPr>
          <a:xfrm>
            <a:off x="6888163" y="765174"/>
            <a:ext cx="4537075" cy="5327651"/>
          </a:xfrm>
          <a:prstGeom prst="rect">
            <a:avLst/>
          </a:prstGeom>
        </p:spPr>
        <p:txBody>
          <a:bodyPr>
            <a:noAutofit/>
          </a:bodyPr>
          <a:lstStyle>
            <a:lvl1pPr marL="0" indent="0">
              <a:buNone/>
              <a:defRPr sz="1200"/>
            </a:lvl1pPr>
          </a:lstStyle>
          <a:p>
            <a:r>
              <a:rPr lang="en-CA" sz="1200" dirty="0">
                <a:cs typeface="Arial" pitchFamily="34" charset="0"/>
              </a:rPr>
              <a:t>Click on the Image icon to change with a new picture located on your computer</a:t>
            </a:r>
            <a:endParaRPr lang="fr-FR" dirty="0"/>
          </a:p>
        </p:txBody>
      </p:sp>
      <p:sp>
        <p:nvSpPr>
          <p:cNvPr id="13" name="Titre 1">
            <a:extLst>
              <a:ext uri="{FF2B5EF4-FFF2-40B4-BE49-F238E27FC236}">
                <a16:creationId xmlns:a16="http://schemas.microsoft.com/office/drawing/2014/main" id="{1155DEE0-8370-E943-9B2D-42BE4FA5B4B4}"/>
              </a:ext>
            </a:extLst>
          </p:cNvPr>
          <p:cNvSpPr>
            <a:spLocks noGrp="1"/>
          </p:cNvSpPr>
          <p:nvPr>
            <p:ph type="title" hasCustomPrompt="1"/>
          </p:nvPr>
        </p:nvSpPr>
        <p:spPr bwMode="white">
          <a:xfrm>
            <a:off x="748800" y="635963"/>
            <a:ext cx="4591550" cy="2512589"/>
          </a:xfrm>
        </p:spPr>
        <p:txBody>
          <a:bodyPr>
            <a:noAutofit/>
          </a:bodyPr>
          <a:lstStyle>
            <a:lvl1pPr>
              <a:defRPr sz="4800">
                <a:solidFill>
                  <a:schemeClr val="bg2"/>
                </a:solidFill>
              </a:defRPr>
            </a:lvl1pPr>
          </a:lstStyle>
          <a:p>
            <a:r>
              <a:rPr lang="en-CA" dirty="0"/>
              <a:t>Divider slide title</a:t>
            </a:r>
          </a:p>
        </p:txBody>
      </p:sp>
      <p:sp>
        <p:nvSpPr>
          <p:cNvPr id="14" name="Espace réservé du texte 9">
            <a:extLst>
              <a:ext uri="{FF2B5EF4-FFF2-40B4-BE49-F238E27FC236}">
                <a16:creationId xmlns:a16="http://schemas.microsoft.com/office/drawing/2014/main" id="{E9522A59-F2EE-EC4A-B6B5-F01CEA5BDA27}"/>
              </a:ext>
            </a:extLst>
          </p:cNvPr>
          <p:cNvSpPr>
            <a:spLocks noGrp="1"/>
          </p:cNvSpPr>
          <p:nvPr>
            <p:ph type="body" sz="quarter" idx="13" hasCustomPrompt="1"/>
          </p:nvPr>
        </p:nvSpPr>
        <p:spPr bwMode="white">
          <a:xfrm>
            <a:off x="766763" y="3733013"/>
            <a:ext cx="4573587" cy="2359811"/>
          </a:xfrm>
          <a:prstGeom prst="rect">
            <a:avLst/>
          </a:prstGeom>
        </p:spPr>
        <p:txBody>
          <a:bodyPr lIns="0" tIns="0" rIns="0" bIns="0">
            <a:noAutofit/>
          </a:bodyPr>
          <a:lstStyle>
            <a:lvl1pPr marL="0" indent="0">
              <a:spcBef>
                <a:spcPts val="0"/>
              </a:spcBef>
              <a:buNone/>
              <a:defRPr sz="2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dirty="0"/>
              <a:t>Subtitle, if required</a:t>
            </a:r>
            <a:endParaRPr lang="en-CA" dirty="0"/>
          </a:p>
        </p:txBody>
      </p:sp>
      <p:sp>
        <p:nvSpPr>
          <p:cNvPr id="10" name="TextBox 95" descr="Copyright_box&#10;">
            <a:extLst>
              <a:ext uri="{FF2B5EF4-FFF2-40B4-BE49-F238E27FC236}">
                <a16:creationId xmlns:a16="http://schemas.microsoft.com/office/drawing/2014/main" id="{D02A02E0-0D17-AB40-909D-5C93015337FF}"/>
              </a:ext>
            </a:extLst>
          </p:cNvPr>
          <p:cNvSpPr txBox="1"/>
          <p:nvPr userDrawn="1"/>
        </p:nvSpPr>
        <p:spPr bwMode="white">
          <a:xfrm>
            <a:off x="766763" y="6264308"/>
            <a:ext cx="1920658" cy="169200"/>
          </a:xfrm>
          <a:prstGeom prst="rect">
            <a:avLst/>
          </a:prstGeom>
          <a:noFill/>
          <a:ln w="9525" algn="ctr">
            <a:noFill/>
            <a:miter lim="800000"/>
            <a:headEnd/>
            <a:tailEnd/>
          </a:ln>
          <a:effectLst/>
        </p:spPr>
        <p:txBody>
          <a:bodyPr vert="horz" wrap="none" lIns="0" tIns="0" rIns="0" bIns="0" rtlCol="0" anchor="ctr" anchorCtr="0">
            <a:noAutofit/>
          </a:bodyPr>
          <a:lstStyle/>
          <a:p>
            <a:pPr algn="l"/>
            <a:r>
              <a:rPr lang="en-CA" sz="1000" dirty="0">
                <a:solidFill>
                  <a:schemeClr val="bg2"/>
                </a:solidFill>
                <a:latin typeface="+mn-lt"/>
              </a:rPr>
              <a:t>© 2021 CGI Inc.</a:t>
            </a:r>
            <a:endParaRPr lang="en-CA" sz="1000" b="0" i="0" u="none" dirty="0">
              <a:solidFill>
                <a:schemeClr val="bg2"/>
              </a:solidFill>
              <a:latin typeface="+mn-lt"/>
              <a:cs typeface="Arial" pitchFamily="34" charset="0"/>
            </a:endParaRPr>
          </a:p>
        </p:txBody>
      </p:sp>
    </p:spTree>
    <p:extLst>
      <p:ext uri="{BB962C8B-B14F-4D97-AF65-F5344CB8AC3E}">
        <p14:creationId xmlns:p14="http://schemas.microsoft.com/office/powerpoint/2010/main" val="2721690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CFA5DBCA-C3A7-554C-80CD-9B2E51986E26}"/>
              </a:ext>
            </a:extLst>
          </p:cNvPr>
          <p:cNvSpPr>
            <a:spLocks noGrp="1"/>
          </p:cNvSpPr>
          <p:nvPr>
            <p:ph type="sldNum" sz="quarter" idx="10"/>
          </p:nvPr>
        </p:nvSpPr>
        <p:spPr/>
        <p:txBody>
          <a:bodyPr>
            <a:noAutofit/>
          </a:bodyPr>
          <a:lstStyle/>
          <a:p>
            <a:fld id="{525A3C56-E491-49B2-93F3-63532DF516BC}" type="slidenum">
              <a:rPr lang="en-CA" smtClean="0"/>
              <a:pPr/>
              <a:t>‹#›</a:t>
            </a:fld>
            <a:endParaRPr lang="en-CA" dirty="0"/>
          </a:p>
        </p:txBody>
      </p:sp>
      <p:sp>
        <p:nvSpPr>
          <p:cNvPr id="5" name="Titre 1">
            <a:extLst>
              <a:ext uri="{FF2B5EF4-FFF2-40B4-BE49-F238E27FC236}">
                <a16:creationId xmlns:a16="http://schemas.microsoft.com/office/drawing/2014/main" id="{A9726D2F-24A7-BE46-9285-211A5860678D}"/>
              </a:ext>
            </a:extLst>
          </p:cNvPr>
          <p:cNvSpPr>
            <a:spLocks noGrp="1"/>
          </p:cNvSpPr>
          <p:nvPr>
            <p:ph type="title" hasCustomPrompt="1"/>
          </p:nvPr>
        </p:nvSpPr>
        <p:spPr>
          <a:xfrm>
            <a:off x="765737" y="683246"/>
            <a:ext cx="10676438" cy="531097"/>
          </a:xfrm>
        </p:spPr>
        <p:txBody>
          <a:bodyPr>
            <a:noAutofit/>
          </a:bodyPr>
          <a:lstStyle>
            <a:lvl1pPr>
              <a:defRPr sz="2800">
                <a:solidFill>
                  <a:schemeClr val="tx1"/>
                </a:solidFill>
              </a:defRPr>
            </a:lvl1pPr>
          </a:lstStyle>
          <a:p>
            <a:r>
              <a:rPr lang="en-CA" dirty="0"/>
              <a:t>Agenda</a:t>
            </a:r>
          </a:p>
        </p:txBody>
      </p:sp>
      <p:sp>
        <p:nvSpPr>
          <p:cNvPr id="8" name="Espace réservé du texte 6">
            <a:extLst>
              <a:ext uri="{FF2B5EF4-FFF2-40B4-BE49-F238E27FC236}">
                <a16:creationId xmlns:a16="http://schemas.microsoft.com/office/drawing/2014/main" id="{D6910EBF-08E6-8540-896A-4B5E41727340}"/>
              </a:ext>
            </a:extLst>
          </p:cNvPr>
          <p:cNvSpPr>
            <a:spLocks noGrp="1"/>
          </p:cNvSpPr>
          <p:nvPr>
            <p:ph type="body" sz="quarter" idx="12" hasCustomPrompt="1"/>
          </p:nvPr>
        </p:nvSpPr>
        <p:spPr>
          <a:xfrm>
            <a:off x="3082132" y="3183284"/>
            <a:ext cx="1511300" cy="1501606"/>
          </a:xfrm>
          <a:prstGeom prst="rect">
            <a:avLst/>
          </a:prstGeom>
        </p:spPr>
        <p:txBody>
          <a:bodyPr wrap="square" lIns="0" tIns="0" rIns="0" bIns="0">
            <a:noAutofit/>
          </a:bodyPr>
          <a:lstStyle>
            <a:lvl1pPr marL="12700" indent="-12700" algn="ctr">
              <a:buNone/>
              <a:tabLst/>
              <a:defRPr sz="1600"/>
            </a:lvl1pPr>
          </a:lstStyle>
          <a:p>
            <a:pPr algn="l"/>
            <a:r>
              <a:rPr lang="en-GB" dirty="0"/>
              <a:t>Agenda item 2</a:t>
            </a:r>
          </a:p>
        </p:txBody>
      </p:sp>
      <p:sp>
        <p:nvSpPr>
          <p:cNvPr id="20" name="Espace réservé du texte 6">
            <a:extLst>
              <a:ext uri="{FF2B5EF4-FFF2-40B4-BE49-F238E27FC236}">
                <a16:creationId xmlns:a16="http://schemas.microsoft.com/office/drawing/2014/main" id="{59A27FAB-0B96-BC42-A996-4CFEF0565413}"/>
              </a:ext>
            </a:extLst>
          </p:cNvPr>
          <p:cNvSpPr>
            <a:spLocks noGrp="1"/>
          </p:cNvSpPr>
          <p:nvPr>
            <p:ph type="body" sz="quarter" idx="13" hasCustomPrompt="1"/>
          </p:nvPr>
        </p:nvSpPr>
        <p:spPr>
          <a:xfrm>
            <a:off x="5375275" y="3183284"/>
            <a:ext cx="1495426" cy="1501606"/>
          </a:xfrm>
          <a:prstGeom prst="rect">
            <a:avLst/>
          </a:prstGeom>
        </p:spPr>
        <p:txBody>
          <a:bodyPr wrap="square" lIns="0" tIns="0" rIns="0" bIns="0">
            <a:noAutofit/>
          </a:bodyPr>
          <a:lstStyle>
            <a:lvl1pPr marL="12700" indent="-12700" algn="ctr">
              <a:buNone/>
              <a:tabLst/>
              <a:defRPr sz="1600"/>
            </a:lvl1pPr>
          </a:lstStyle>
          <a:p>
            <a:pPr algn="l"/>
            <a:r>
              <a:rPr lang="en-GB" dirty="0"/>
              <a:t>Agenda item 3</a:t>
            </a:r>
          </a:p>
        </p:txBody>
      </p:sp>
      <p:sp>
        <p:nvSpPr>
          <p:cNvPr id="21" name="Espace réservé du texte 6">
            <a:extLst>
              <a:ext uri="{FF2B5EF4-FFF2-40B4-BE49-F238E27FC236}">
                <a16:creationId xmlns:a16="http://schemas.microsoft.com/office/drawing/2014/main" id="{538AB2AF-A230-3B46-B113-EE15B6AE6F57}"/>
              </a:ext>
            </a:extLst>
          </p:cNvPr>
          <p:cNvSpPr>
            <a:spLocks noGrp="1"/>
          </p:cNvSpPr>
          <p:nvPr>
            <p:ph type="body" sz="quarter" idx="14" hasCustomPrompt="1"/>
          </p:nvPr>
        </p:nvSpPr>
        <p:spPr>
          <a:xfrm>
            <a:off x="7643812" y="3183284"/>
            <a:ext cx="1504157" cy="1501606"/>
          </a:xfrm>
          <a:prstGeom prst="rect">
            <a:avLst/>
          </a:prstGeom>
        </p:spPr>
        <p:txBody>
          <a:bodyPr wrap="square" lIns="0" tIns="0" rIns="0" bIns="0">
            <a:noAutofit/>
          </a:bodyPr>
          <a:lstStyle>
            <a:lvl1pPr marL="12700" marR="0" indent="-12700" algn="ctr" defTabSz="914400" rtl="0" eaLnBrk="1" fontAlgn="auto" latinLnBrk="0" hangingPunct="1">
              <a:lnSpc>
                <a:spcPct val="100000"/>
              </a:lnSpc>
              <a:spcBef>
                <a:spcPct val="20000"/>
              </a:spcBef>
              <a:spcAft>
                <a:spcPts val="0"/>
              </a:spcAft>
              <a:buClrTx/>
              <a:buSzTx/>
              <a:buFont typeface="Arial" pitchFamily="34" charset="0"/>
              <a:buNone/>
              <a:tabLst/>
              <a:defRPr sz="1600"/>
            </a:lvl1pPr>
          </a:lstStyle>
          <a:p>
            <a:pPr marL="12700" marR="0" lvl="0" indent="-12700" algn="ctr" defTabSz="914400" rtl="0" eaLnBrk="1" fontAlgn="auto" latinLnBrk="0" hangingPunct="1">
              <a:lnSpc>
                <a:spcPct val="100000"/>
              </a:lnSpc>
              <a:spcBef>
                <a:spcPct val="20000"/>
              </a:spcBef>
              <a:spcAft>
                <a:spcPts val="0"/>
              </a:spcAft>
              <a:buClrTx/>
              <a:buSzTx/>
              <a:buFont typeface="Arial" pitchFamily="34" charset="0"/>
              <a:buNone/>
              <a:tabLst/>
              <a:defRPr/>
            </a:pPr>
            <a:r>
              <a:rPr lang="en-GB" dirty="0"/>
              <a:t>Agenda item 4</a:t>
            </a:r>
            <a:endParaRPr lang="en-CA" dirty="0"/>
          </a:p>
        </p:txBody>
      </p:sp>
      <p:sp>
        <p:nvSpPr>
          <p:cNvPr id="22" name="Espace réservé du texte 6">
            <a:extLst>
              <a:ext uri="{FF2B5EF4-FFF2-40B4-BE49-F238E27FC236}">
                <a16:creationId xmlns:a16="http://schemas.microsoft.com/office/drawing/2014/main" id="{C31B4DD5-B41F-BE43-A386-8B7C4CFBC95E}"/>
              </a:ext>
            </a:extLst>
          </p:cNvPr>
          <p:cNvSpPr>
            <a:spLocks noGrp="1"/>
          </p:cNvSpPr>
          <p:nvPr>
            <p:ph type="body" sz="quarter" idx="15" hasCustomPrompt="1"/>
          </p:nvPr>
        </p:nvSpPr>
        <p:spPr>
          <a:xfrm>
            <a:off x="9912350" y="3183284"/>
            <a:ext cx="1512888" cy="1501606"/>
          </a:xfrm>
          <a:prstGeom prst="rect">
            <a:avLst/>
          </a:prstGeom>
        </p:spPr>
        <p:txBody>
          <a:bodyPr wrap="square" lIns="0" tIns="0" rIns="0" bIns="0">
            <a:noAutofit/>
          </a:bodyPr>
          <a:lstStyle>
            <a:lvl1pPr marL="12700" indent="-12700" algn="ctr">
              <a:buNone/>
              <a:tabLst/>
              <a:defRPr sz="1600"/>
            </a:lvl1pPr>
          </a:lstStyle>
          <a:p>
            <a:pPr algn="l"/>
            <a:r>
              <a:rPr lang="en-GB" dirty="0"/>
              <a:t>Agenda item 5</a:t>
            </a:r>
          </a:p>
        </p:txBody>
      </p:sp>
      <p:sp>
        <p:nvSpPr>
          <p:cNvPr id="23" name="Espace réservé du texte 6">
            <a:extLst>
              <a:ext uri="{FF2B5EF4-FFF2-40B4-BE49-F238E27FC236}">
                <a16:creationId xmlns:a16="http://schemas.microsoft.com/office/drawing/2014/main" id="{F0474AB2-DB08-9E4B-A6C3-760F6797669A}"/>
              </a:ext>
            </a:extLst>
          </p:cNvPr>
          <p:cNvSpPr>
            <a:spLocks noGrp="1"/>
          </p:cNvSpPr>
          <p:nvPr>
            <p:ph type="body" sz="quarter" idx="16" hasCustomPrompt="1"/>
          </p:nvPr>
        </p:nvSpPr>
        <p:spPr>
          <a:xfrm>
            <a:off x="804863" y="3183284"/>
            <a:ext cx="1511300" cy="1501606"/>
          </a:xfrm>
          <a:prstGeom prst="rect">
            <a:avLst/>
          </a:prstGeom>
        </p:spPr>
        <p:txBody>
          <a:bodyPr wrap="square" lIns="0" tIns="0" rIns="0" bIns="0">
            <a:noAutofit/>
          </a:bodyPr>
          <a:lstStyle>
            <a:lvl1pPr marL="12700" indent="-12700" algn="ctr">
              <a:buNone/>
              <a:tabLst/>
              <a:defRPr sz="1600"/>
            </a:lvl1pPr>
          </a:lstStyle>
          <a:p>
            <a:pPr algn="l"/>
            <a:r>
              <a:rPr lang="en-GB" dirty="0"/>
              <a:t>Agenda item 1</a:t>
            </a:r>
          </a:p>
        </p:txBody>
      </p:sp>
      <p:sp>
        <p:nvSpPr>
          <p:cNvPr id="24" name="ZoneTexte 23">
            <a:extLst>
              <a:ext uri="{FF2B5EF4-FFF2-40B4-BE49-F238E27FC236}">
                <a16:creationId xmlns:a16="http://schemas.microsoft.com/office/drawing/2014/main" id="{C4D4A3BE-8352-B64D-A05E-435E839F6443}"/>
              </a:ext>
            </a:extLst>
          </p:cNvPr>
          <p:cNvSpPr txBox="1"/>
          <p:nvPr userDrawn="1"/>
        </p:nvSpPr>
        <p:spPr>
          <a:xfrm>
            <a:off x="1758462" y="3891020"/>
            <a:ext cx="0" cy="0"/>
          </a:xfrm>
          <a:prstGeom prst="rect">
            <a:avLst/>
          </a:prstGeom>
        </p:spPr>
        <p:txBody>
          <a:bodyPr vert="horz" wrap="none" lIns="0" tIns="0" rIns="0" bIns="0" rtlCol="0" anchor="t" anchorCtr="0">
            <a:noAutofit/>
          </a:bodyPr>
          <a:lstStyle/>
          <a:p>
            <a:pPr algn="l"/>
            <a:endParaRPr lang="en-CA" dirty="0"/>
          </a:p>
        </p:txBody>
      </p:sp>
    </p:spTree>
    <p:extLst>
      <p:ext uri="{BB962C8B-B14F-4D97-AF65-F5344CB8AC3E}">
        <p14:creationId xmlns:p14="http://schemas.microsoft.com/office/powerpoint/2010/main" val="275964396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6763" y="682513"/>
            <a:ext cx="10658475" cy="936625"/>
          </a:xfrm>
          <a:prstGeom prst="rect">
            <a:avLst/>
          </a:prstGeom>
        </p:spPr>
        <p:txBody>
          <a:bodyPr vert="horz" lIns="0" tIns="0" rIns="0" bIns="0" rtlCol="0" anchor="t" anchorCtr="0">
            <a:normAutofit/>
          </a:bodyPr>
          <a:lstStyle/>
          <a:p>
            <a:r>
              <a:rPr lang="fr-CA" noProof="0" dirty="0" err="1"/>
              <a:t>Title</a:t>
            </a:r>
            <a:endParaRPr lang="en-CA" noProof="0" dirty="0"/>
          </a:p>
        </p:txBody>
      </p:sp>
      <p:sp>
        <p:nvSpPr>
          <p:cNvPr id="90" name="Slide Number Placeholder 5"/>
          <p:cNvSpPr>
            <a:spLocks noGrp="1"/>
          </p:cNvSpPr>
          <p:nvPr>
            <p:ph type="sldNum" sz="quarter" idx="4"/>
          </p:nvPr>
        </p:nvSpPr>
        <p:spPr>
          <a:xfrm>
            <a:off x="11163034" y="6264308"/>
            <a:ext cx="261660" cy="169200"/>
          </a:xfrm>
          <a:prstGeom prst="rect">
            <a:avLst/>
          </a:prstGeom>
        </p:spPr>
        <p:txBody>
          <a:bodyPr wrap="square" lIns="0" tIns="0" rIns="0" bIns="0" anchor="ctr" anchorCtr="0">
            <a:noAutofit/>
          </a:bodyPr>
          <a:lstStyle>
            <a:lvl1pPr algn="r">
              <a:defRPr lang="en-GB" sz="1000" kern="1200" noProof="0" dirty="0" smtClean="0">
                <a:solidFill>
                  <a:schemeClr val="tx1"/>
                </a:solidFill>
                <a:latin typeface="+mn-lt"/>
                <a:ea typeface="+mn-ea"/>
                <a:cs typeface="Arial" pitchFamily="34" charset="0"/>
              </a:defRPr>
            </a:lvl1pPr>
          </a:lstStyle>
          <a:p>
            <a:fld id="{525A3C56-E491-49B2-93F3-63532DF516BC}" type="slidenum">
              <a:rPr lang="en-CA" smtClean="0"/>
              <a:pPr/>
              <a:t>‹#›</a:t>
            </a:fld>
            <a:endParaRPr lang="en-CA" dirty="0"/>
          </a:p>
        </p:txBody>
      </p:sp>
      <p:sp>
        <p:nvSpPr>
          <p:cNvPr id="96" name="TextBox 95" descr="Copyright_box&#10;"/>
          <p:cNvSpPr txBox="1"/>
          <p:nvPr userDrawn="1"/>
        </p:nvSpPr>
        <p:spPr bwMode="auto">
          <a:xfrm>
            <a:off x="766763" y="6264308"/>
            <a:ext cx="1920658" cy="169200"/>
          </a:xfrm>
          <a:prstGeom prst="rect">
            <a:avLst/>
          </a:prstGeom>
          <a:noFill/>
          <a:ln w="9525" algn="ctr">
            <a:noFill/>
            <a:miter lim="800000"/>
            <a:headEnd/>
            <a:tailEnd/>
          </a:ln>
          <a:effectLst/>
        </p:spPr>
        <p:txBody>
          <a:bodyPr vert="horz" wrap="none" lIns="0" tIns="0" rIns="0" bIns="0" rtlCol="0" anchor="ctr" anchorCtr="0">
            <a:noAutofit/>
          </a:bodyPr>
          <a:lstStyle/>
          <a:p>
            <a:pPr algn="l"/>
            <a:r>
              <a:rPr lang="en-CA" sz="1000" dirty="0">
                <a:latin typeface="+mn-lt"/>
              </a:rPr>
              <a:t>© 2021 CGI Inc.</a:t>
            </a:r>
            <a:endParaRPr lang="en-CA" sz="1000" b="0" i="0" u="none" dirty="0">
              <a:solidFill>
                <a:schemeClr val="tx1"/>
              </a:solidFill>
              <a:latin typeface="+mn-lt"/>
              <a:cs typeface="Arial" pitchFamily="34" charset="0"/>
            </a:endParaRPr>
          </a:p>
        </p:txBody>
      </p:sp>
      <p:sp>
        <p:nvSpPr>
          <p:cNvPr id="101" name="TextBox 100" descr="CONFIDENTIAL_TAG_0xFFEE"/>
          <p:cNvSpPr txBox="1"/>
          <p:nvPr userDrawn="1"/>
        </p:nvSpPr>
        <p:spPr bwMode="auto">
          <a:xfrm>
            <a:off x="9100382" y="6273302"/>
            <a:ext cx="1439604" cy="169200"/>
          </a:xfrm>
          <a:prstGeom prst="rect">
            <a:avLst/>
          </a:prstGeom>
          <a:noFill/>
          <a:ln w="9525" algn="ctr">
            <a:noFill/>
            <a:miter lim="800000"/>
            <a:headEnd/>
            <a:tailEnd/>
          </a:ln>
          <a:effectLst>
            <a:glow>
              <a:srgbClr val="000000"/>
            </a:glow>
          </a:effectLst>
        </p:spPr>
        <p:txBody>
          <a:bodyPr vert="horz"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dirty="0">
              <a:ln>
                <a:noFill/>
              </a:ln>
              <a:solidFill>
                <a:schemeClr val="tx1"/>
              </a:solidFill>
              <a:effectLst/>
              <a:uLnTx/>
              <a:uFillTx/>
              <a:latin typeface="+mn-lt"/>
              <a:ea typeface="+mn-ea"/>
              <a:cs typeface="Arial" pitchFamily="34" charset="0"/>
            </a:endParaRPr>
          </a:p>
        </p:txBody>
      </p:sp>
      <p:sp>
        <p:nvSpPr>
          <p:cNvPr id="4" name="TextBox 3">
            <a:extLst>
              <a:ext uri="{FF2B5EF4-FFF2-40B4-BE49-F238E27FC236}">
                <a16:creationId xmlns:a16="http://schemas.microsoft.com/office/drawing/2014/main" id="{DFC955E5-5CB3-92AB-DF85-B519FDD51531}"/>
              </a:ext>
            </a:extLst>
          </p:cNvPr>
          <p:cNvSpPr txBox="1"/>
          <p:nvPr userDrawn="1">
            <p:extLst>
              <p:ext uri="{1162E1C5-73C7-4A58-AE30-91384D911F3F}">
                <p184:classification xmlns:p184="http://schemas.microsoft.com/office/powerpoint/2018/4/main" val="ftr"/>
              </p:ext>
            </p:extLst>
          </p:nvPr>
        </p:nvSpPr>
        <p:spPr>
          <a:xfrm>
            <a:off x="5905500" y="6365240"/>
            <a:ext cx="412750" cy="137160"/>
          </a:xfrm>
          <a:prstGeom prst="rect">
            <a:avLst/>
          </a:prstGeom>
        </p:spPr>
        <p:txBody>
          <a:bodyPr horzOverflow="overflow" lIns="0" tIns="0" rIns="0" bIns="0">
            <a:spAutoFit/>
          </a:bodyPr>
          <a:lstStyle/>
          <a:p>
            <a:pPr algn="l"/>
            <a:r>
              <a:rPr lang="nl-BE" sz="900">
                <a:solidFill>
                  <a:srgbClr val="000000"/>
                </a:solidFill>
                <a:latin typeface="Arial" panose="020B0604020202020204" pitchFamily="34" charset="0"/>
                <a:cs typeface="Arial" panose="020B0604020202020204" pitchFamily="34" charset="0"/>
              </a:rPr>
              <a:t>Internal</a:t>
            </a:r>
          </a:p>
        </p:txBody>
      </p:sp>
    </p:spTree>
  </p:cSld>
  <p:clrMap bg1="lt1" tx1="dk1" bg2="lt2" tx2="dk2" accent1="accent1" accent2="accent2" accent3="accent3" accent4="accent4" accent5="accent5" accent6="accent6" hlink="hlink" folHlink="folHlink"/>
  <p:sldLayoutIdLst>
    <p:sldLayoutId id="2147483736" r:id="rId1"/>
    <p:sldLayoutId id="2147483748" r:id="rId2"/>
    <p:sldLayoutId id="2147483749" r:id="rId3"/>
    <p:sldLayoutId id="2147483750" r:id="rId4"/>
    <p:sldLayoutId id="2147483751" r:id="rId5"/>
    <p:sldLayoutId id="2147483670" r:id="rId6"/>
    <p:sldLayoutId id="2147483861" r:id="rId7"/>
    <p:sldLayoutId id="2147483745" r:id="rId8"/>
    <p:sldLayoutId id="2147483771" r:id="rId9"/>
    <p:sldLayoutId id="2147483817" r:id="rId10"/>
    <p:sldLayoutId id="2147483818" r:id="rId11"/>
    <p:sldLayoutId id="2147483826" r:id="rId12"/>
    <p:sldLayoutId id="2147483849" r:id="rId13"/>
    <p:sldLayoutId id="2147483858" r:id="rId14"/>
    <p:sldLayoutId id="2147483754" r:id="rId15"/>
    <p:sldLayoutId id="2147483760" r:id="rId16"/>
    <p:sldLayoutId id="2147483775" r:id="rId17"/>
    <p:sldLayoutId id="2147483746" r:id="rId18"/>
    <p:sldLayoutId id="2147483762" r:id="rId19"/>
    <p:sldLayoutId id="2147483764" r:id="rId20"/>
    <p:sldLayoutId id="2147483770" r:id="rId21"/>
    <p:sldLayoutId id="2147483821" r:id="rId22"/>
    <p:sldLayoutId id="2147483822" r:id="rId23"/>
    <p:sldLayoutId id="2147483823" r:id="rId24"/>
    <p:sldLayoutId id="2147483824" r:id="rId25"/>
    <p:sldLayoutId id="2147483825" r:id="rId26"/>
    <p:sldLayoutId id="2147483833" r:id="rId27"/>
    <p:sldLayoutId id="2147483830" r:id="rId28"/>
    <p:sldLayoutId id="2147483831" r:id="rId29"/>
    <p:sldLayoutId id="2147483747" r:id="rId30"/>
    <p:sldLayoutId id="2147483819" r:id="rId31"/>
    <p:sldLayoutId id="2147483693" r:id="rId32"/>
    <p:sldLayoutId id="2147483834" r:id="rId33"/>
    <p:sldLayoutId id="2147483774" r:id="rId34"/>
    <p:sldLayoutId id="2147483778" r:id="rId35"/>
    <p:sldLayoutId id="2147483820" r:id="rId36"/>
    <p:sldLayoutId id="2147483829" r:id="rId37"/>
    <p:sldLayoutId id="2147483832" r:id="rId38"/>
    <p:sldLayoutId id="2147483835" r:id="rId39"/>
    <p:sldLayoutId id="2147483809" r:id="rId40"/>
    <p:sldLayoutId id="2147483811" r:id="rId41"/>
    <p:sldLayoutId id="2147483813" r:id="rId42"/>
    <p:sldLayoutId id="2147483755" r:id="rId43"/>
    <p:sldLayoutId id="2147483744" r:id="rId44"/>
    <p:sldLayoutId id="2147483753" r:id="rId45"/>
    <p:sldLayoutId id="2147483836" r:id="rId46"/>
    <p:sldLayoutId id="2147483815" r:id="rId47"/>
    <p:sldLayoutId id="2147483828" r:id="rId48"/>
    <p:sldLayoutId id="2147483870" r:id="rId49"/>
    <p:sldLayoutId id="2147483871" r:id="rId50"/>
    <p:sldLayoutId id="2147483872" r:id="rId51"/>
    <p:sldLayoutId id="2147483873" r:id="rId52"/>
  </p:sldLayoutIdLst>
  <p:hf hdr="0" ftr="0" dt="0"/>
  <p:txStyles>
    <p:titleStyle>
      <a:lvl1pPr algn="l" defTabSz="914400" rtl="0" eaLnBrk="1" latinLnBrk="0" hangingPunct="1">
        <a:spcBef>
          <a:spcPct val="0"/>
        </a:spcBef>
        <a:buNone/>
        <a:defRPr sz="2800" kern="1200">
          <a:solidFill>
            <a:schemeClr val="tx1"/>
          </a:solidFill>
          <a:latin typeface="Arial"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63">
          <p15:clr>
            <a:srgbClr val="F26B43"/>
          </p15:clr>
        </p15:guide>
        <p15:guide id="4" orient="horz" pos="3838">
          <p15:clr>
            <a:srgbClr val="F26B43"/>
          </p15:clr>
        </p15:guide>
        <p15:guide id="11" pos="7197">
          <p15:clr>
            <a:srgbClr val="F26B43"/>
          </p15:clr>
        </p15:guide>
        <p15:guide id="12" pos="7680">
          <p15:clr>
            <a:srgbClr val="F26B43"/>
          </p15:clr>
        </p15:guide>
        <p15:guide id="13" pos="6720">
          <p15:clr>
            <a:srgbClr val="F26B43"/>
          </p15:clr>
        </p15:guide>
        <p15:guide id="14" pos="6244">
          <p15:clr>
            <a:srgbClr val="F26B43"/>
          </p15:clr>
        </p15:guide>
        <p15:guide id="19">
          <p15:clr>
            <a:srgbClr val="F26B43"/>
          </p15:clr>
        </p15:guide>
        <p15:guide id="20" pos="483">
          <p15:clr>
            <a:srgbClr val="F26B43"/>
          </p15:clr>
        </p15:guide>
        <p15:guide id="22" orient="horz" pos="482">
          <p15:clr>
            <a:srgbClr val="F26B43"/>
          </p15:clr>
        </p15:guide>
        <p15:guide id="23" pos="5768">
          <p15:clr>
            <a:srgbClr val="F26B43"/>
          </p15:clr>
        </p15:guide>
        <p15:guide id="24" pos="5292">
          <p15:clr>
            <a:srgbClr val="F26B43"/>
          </p15:clr>
        </p15:guide>
        <p15:guide id="25" pos="4793">
          <p15:clr>
            <a:srgbClr val="F26B43"/>
          </p15:clr>
        </p15:guide>
        <p15:guide id="26" pos="4339">
          <p15:clr>
            <a:srgbClr val="F26B43"/>
          </p15:clr>
        </p15:guide>
        <p15:guide id="27" pos="3386">
          <p15:clr>
            <a:srgbClr val="F26B43"/>
          </p15:clr>
        </p15:guide>
        <p15:guide id="28" pos="2887">
          <p15:clr>
            <a:srgbClr val="F26B43"/>
          </p15:clr>
        </p15:guide>
        <p15:guide id="29" pos="2411">
          <p15:clr>
            <a:srgbClr val="F26B43"/>
          </p15:clr>
        </p15:guide>
        <p15:guide id="30" pos="1935">
          <p15:clr>
            <a:srgbClr val="F26B43"/>
          </p15:clr>
        </p15:guide>
        <p15:guide id="31" pos="1459">
          <p15:clr>
            <a:srgbClr val="F26B43"/>
          </p15:clr>
        </p15:guide>
        <p15:guide id="32" pos="98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4.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51.xml"/><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image" Target="../media/image25.png"/><Relationship Id="rId16" Type="http://schemas.openxmlformats.org/officeDocument/2006/relationships/image" Target="../media/image39.png"/><Relationship Id="rId1" Type="http://schemas.openxmlformats.org/officeDocument/2006/relationships/slideLayout" Target="../slideLayouts/slideLayout34.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19" Type="http://schemas.openxmlformats.org/officeDocument/2006/relationships/image" Target="../media/image42.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1.xml"/><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3.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2" Type="http://schemas.openxmlformats.org/officeDocument/2006/relationships/hyperlink" Target="https://colab.research.google.com/corgiredirector?site=http%3A%2F%2Fjse.amstat.org%2Fv19n3%2Fdecock.pdf" TargetMode="External"/><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3" Type="http://schemas.openxmlformats.org/officeDocument/2006/relationships/hyperlink" Target="https://colab.research.google.com/corgiredirector?site=https%3A%2F%2Fpandas.pydata.org%2F" TargetMode="External"/><Relationship Id="rId2" Type="http://schemas.openxmlformats.org/officeDocument/2006/relationships/image" Target="../media/image62.png"/><Relationship Id="rId1" Type="http://schemas.openxmlformats.org/officeDocument/2006/relationships/slideLayout" Target="../slideLayouts/slideLayout34.xml"/><Relationship Id="rId5" Type="http://schemas.openxmlformats.org/officeDocument/2006/relationships/image" Target="../media/image63.png"/><Relationship Id="rId4" Type="http://schemas.openxmlformats.org/officeDocument/2006/relationships/hyperlink" Target="https://colab.research.google.com/corgiredirector?site=http%3A%2F%2Fpandas.pydata.org%2Fpandas-docs%2Fstable%2Fgetting_started%2F10min.html"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4.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1.xml"/><Relationship Id="rId1" Type="http://schemas.openxmlformats.org/officeDocument/2006/relationships/slideLayout" Target="../slideLayouts/slideLayout34.xml"/><Relationship Id="rId5" Type="http://schemas.openxmlformats.org/officeDocument/2006/relationships/image" Target="../media/image69.png"/><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34.xml"/><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9.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34.xml"/><Relationship Id="rId4" Type="http://schemas.openxmlformats.org/officeDocument/2006/relationships/image" Target="../media/image74.png"/></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34.xml"/><Relationship Id="rId4" Type="http://schemas.openxmlformats.org/officeDocument/2006/relationships/image" Target="../media/image74.png"/></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34.xml"/><Relationship Id="rId4" Type="http://schemas.openxmlformats.org/officeDocument/2006/relationships/image" Target="../media/image76.png"/></Relationships>
</file>

<file path=ppt/slides/_rels/slide5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9.xml"/></Relationships>
</file>

<file path=ppt/slides/_rels/slide5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56.xml.rels><?xml version="1.0" encoding="UTF-8" standalone="yes"?>
<Relationships xmlns="http://schemas.openxmlformats.org/package/2006/relationships"><Relationship Id="rId3" Type="http://schemas.openxmlformats.org/officeDocument/2006/relationships/hyperlink" Target="https://www.kaggle.com/datasets/zalando-research/fashionmnist" TargetMode="External"/><Relationship Id="rId2" Type="http://schemas.openxmlformats.org/officeDocument/2006/relationships/notesSlide" Target="../notesSlides/notesSlide19.xml"/><Relationship Id="rId1" Type="http://schemas.openxmlformats.org/officeDocument/2006/relationships/slideLayout" Target="../slideLayouts/slideLayout34.xml"/><Relationship Id="rId5" Type="http://schemas.openxmlformats.org/officeDocument/2006/relationships/image" Target="../media/image80.png"/><Relationship Id="rId4" Type="http://schemas.openxmlformats.org/officeDocument/2006/relationships/image" Target="../media/image7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4.xml"/></Relationships>
</file>

<file path=ppt/slides/_rels/slide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6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4.xml"/></Relationships>
</file>

<file path=ppt/slides/_rels/slide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4.xml"/><Relationship Id="rId1" Type="http://schemas.openxmlformats.org/officeDocument/2006/relationships/slideLayout" Target="../slideLayouts/slideLayout34.xml"/></Relationships>
</file>

<file path=ppt/slides/_rels/slide6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5.xml"/><Relationship Id="rId1" Type="http://schemas.openxmlformats.org/officeDocument/2006/relationships/slideLayout" Target="../slideLayouts/slideLayout34.xml"/></Relationships>
</file>

<file path=ppt/slides/_rels/slide6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34.xml"/></Relationships>
</file>

<file path=ppt/slides/_rels/slide6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34.xml"/></Relationships>
</file>

<file path=ppt/slides/_rels/slide6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9.xml"/></Relationships>
</file>

<file path=ppt/slides/_rels/slide6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9.xml"/></Relationships>
</file>

<file path=ppt/slides/_rels/slide7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3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34.xml"/></Relationships>
</file>

<file path=ppt/slides/_rels/slide7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8.xml"/><Relationship Id="rId1" Type="http://schemas.openxmlformats.org/officeDocument/2006/relationships/slideLayout" Target="../slideLayouts/slideLayout34.xml"/></Relationships>
</file>

<file path=ppt/slides/_rels/slide7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9.xml"/><Relationship Id="rId1" Type="http://schemas.openxmlformats.org/officeDocument/2006/relationships/slideLayout" Target="../slideLayouts/slideLayout34.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7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4.xml"/></Relationships>
</file>

<file path=ppt/slides/_rels/slide7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9.xml"/></Relationships>
</file>

<file path=ppt/slides/_rels/slide7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51.xml"/><Relationship Id="rId5" Type="http://schemas.openxmlformats.org/officeDocument/2006/relationships/image" Target="../media/image55.png"/><Relationship Id="rId4" Type="http://schemas.openxmlformats.org/officeDocument/2006/relationships/image" Target="../media/image54.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9.xml"/></Relationships>
</file>

<file path=ppt/slides/_rels/slide80.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8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3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34.xml"/></Relationships>
</file>

<file path=ppt/slides/_rels/slide8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4.xml"/><Relationship Id="rId1" Type="http://schemas.openxmlformats.org/officeDocument/2006/relationships/slideLayout" Target="../slideLayouts/slideLayout34.xml"/></Relationships>
</file>

<file path=ppt/slides/_rels/slide8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34.xml"/></Relationships>
</file>

<file path=ppt/slides/_rels/slide8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4.xml"/></Relationships>
</file>

<file path=ppt/slides/_rels/slide8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9.xml"/></Relationships>
</file>

<file path=ppt/slides/_rels/slide88.xml.rels><?xml version="1.0" encoding="UTF-8" standalone="yes"?>
<Relationships xmlns="http://schemas.openxmlformats.org/package/2006/relationships"><Relationship Id="rId3" Type="http://schemas.openxmlformats.org/officeDocument/2006/relationships/hyperlink" Target="https://www.youtube.com/watch?v=NrmMk1Myrxc" TargetMode="External"/><Relationship Id="rId2" Type="http://schemas.openxmlformats.org/officeDocument/2006/relationships/image" Target="../media/image105.jpeg"/><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9.xml"/></Relationships>
</file>

<file path=ppt/slides/_rels/slide9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49.xml"/></Relationships>
</file>

<file path=ppt/slides/_rels/slide91.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35.xml"/><Relationship Id="rId1" Type="http://schemas.openxmlformats.org/officeDocument/2006/relationships/slideLayout" Target="../slideLayouts/slideLayout34.xml"/><Relationship Id="rId4" Type="http://schemas.openxmlformats.org/officeDocument/2006/relationships/hyperlink" Target="https://www.vintecc.com/en/cases/virtual-fish-will-tell-us-how-healthy-our-fishing-grounds-are" TargetMode="External"/></Relationships>
</file>

<file path=ppt/slides/_rels/slide9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9.xml"/></Relationships>
</file>

<file path=ppt/slides/_rels/slide9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6.xml"/><Relationship Id="rId1" Type="http://schemas.openxmlformats.org/officeDocument/2006/relationships/slideLayout" Target="../slideLayouts/slideLayout34.xml"/><Relationship Id="rId4" Type="http://schemas.openxmlformats.org/officeDocument/2006/relationships/hyperlink" Target="https://www.flandersaiforum.be/" TargetMode="External"/></Relationships>
</file>

<file path=ppt/slides/_rels/slide9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9.xml"/></Relationships>
</file>

<file path=ppt/slides/_rels/slide95.xml.rels><?xml version="1.0" encoding="UTF-8" standalone="yes"?>
<Relationships xmlns="http://schemas.openxmlformats.org/package/2006/relationships"><Relationship Id="rId3" Type="http://schemas.openxmlformats.org/officeDocument/2006/relationships/hyperlink" Target="https://engage.cloud.microsoft/main/org/groupecgi.onmicrosoft.com/threads/eyJfdHlwZSI6IlRocmVhZCIsImlkIjoiMjgwMDE1NDcwMzE4Mzg3MyJ9?allow_app_redirect=1&amp;trk_email_type=copy_of_message&amp;trk_event=com_thread_click&amp;trk_network=20103667713&amp;trk_notif_id=e7ed922e11bd7e4164d611d7645b2f16ba5d3a3c1f95b35b873fb5e9a5efa399&amp;trk_outlook_origin=glam_static&amp;trk_thread_id=2800154703183873&amp;trk_user=154169606145" TargetMode="External"/><Relationship Id="rId2" Type="http://schemas.openxmlformats.org/officeDocument/2006/relationships/image" Target="../media/image110.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4 reasons you should absolutely keep an eye on Computer Vision - ERG, Inc.">
            <a:extLst>
              <a:ext uri="{FF2B5EF4-FFF2-40B4-BE49-F238E27FC236}">
                <a16:creationId xmlns:a16="http://schemas.microsoft.com/office/drawing/2014/main" id="{13682E75-9B47-D03B-1D41-C962DF64A4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235" r="-1" b="15495"/>
          <a:stretch/>
        </p:blipFill>
        <p:spPr bwMode="auto">
          <a:xfrm>
            <a:off x="766762" y="1543050"/>
            <a:ext cx="10658476" cy="3517594"/>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6" name="object 8">
            <a:extLst>
              <a:ext uri="{FF2B5EF4-FFF2-40B4-BE49-F238E27FC236}">
                <a16:creationId xmlns:a16="http://schemas.microsoft.com/office/drawing/2014/main" id="{113E4048-6274-B773-B354-7D0D3178878F}"/>
              </a:ext>
            </a:extLst>
          </p:cNvPr>
          <p:cNvSpPr txBox="1">
            <a:spLocks/>
          </p:cNvSpPr>
          <p:nvPr/>
        </p:nvSpPr>
        <p:spPr>
          <a:xfrm>
            <a:off x="766763" y="684000"/>
            <a:ext cx="10658475" cy="589597"/>
          </a:xfrm>
          <a:prstGeom prst="rect">
            <a:avLst/>
          </a:prstGeom>
        </p:spPr>
        <p:txBody>
          <a:bodyPr vert="horz" lIns="0" tIns="0" rIns="0" bIns="0" rtlCol="0" anchor="t" anchorCtr="0">
            <a:normAutofit/>
          </a:bodyPr>
          <a:lstStyle>
            <a:lvl1pPr algn="l" defTabSz="914400" rtl="0" eaLnBrk="1" latinLnBrk="0" hangingPunct="1">
              <a:spcBef>
                <a:spcPct val="0"/>
              </a:spcBef>
              <a:buNone/>
              <a:defRPr sz="2800" kern="1200">
                <a:solidFill>
                  <a:schemeClr val="tx1"/>
                </a:solidFill>
                <a:latin typeface="Arial" pitchFamily="34" charset="0"/>
                <a:ea typeface="+mj-ea"/>
                <a:cs typeface="+mj-cs"/>
              </a:defRPr>
            </a:lvl1pPr>
          </a:lstStyle>
          <a:p>
            <a:pPr marL="12700" marR="5080">
              <a:spcAft>
                <a:spcPts val="600"/>
              </a:spcAft>
            </a:pPr>
            <a:r>
              <a:rPr lang="en-US" b="1" kern="1200" spc="75" dirty="0">
                <a:latin typeface="Arial" pitchFamily="34" charset="0"/>
                <a:ea typeface="+mj-ea"/>
                <a:cs typeface="+mj-cs"/>
              </a:rPr>
              <a:t>AI Computer Vision</a:t>
            </a:r>
            <a:r>
              <a:rPr lang="en-US" b="1" kern="1200" spc="-85" dirty="0">
                <a:latin typeface="Arial" pitchFamily="34" charset="0"/>
                <a:ea typeface="+mj-ea"/>
                <a:cs typeface="+mj-cs"/>
              </a:rPr>
              <a:t>, </a:t>
            </a:r>
            <a:r>
              <a:rPr lang="en-US" b="1" kern="1200" dirty="0">
                <a:latin typeface="Arial" pitchFamily="34" charset="0"/>
                <a:ea typeface="+mj-ea"/>
                <a:cs typeface="+mj-cs"/>
              </a:rPr>
              <a:t>From Zero to Hero in less than  2 hours</a:t>
            </a:r>
            <a:endParaRPr lang="en-US" kern="1200" dirty="0">
              <a:latin typeface="Arial" pitchFamily="34" charset="0"/>
              <a:ea typeface="+mj-ea"/>
              <a:cs typeface="+mj-cs"/>
            </a:endParaRPr>
          </a:p>
        </p:txBody>
      </p:sp>
      <p:sp>
        <p:nvSpPr>
          <p:cNvPr id="7" name="object 9">
            <a:extLst>
              <a:ext uri="{FF2B5EF4-FFF2-40B4-BE49-F238E27FC236}">
                <a16:creationId xmlns:a16="http://schemas.microsoft.com/office/drawing/2014/main" id="{4A322290-4FCA-270E-D7FF-C04367E60E8F}"/>
              </a:ext>
            </a:extLst>
          </p:cNvPr>
          <p:cNvSpPr txBox="1"/>
          <p:nvPr/>
        </p:nvSpPr>
        <p:spPr>
          <a:xfrm>
            <a:off x="766763" y="5349240"/>
            <a:ext cx="10658475" cy="743585"/>
          </a:xfrm>
          <a:prstGeom prst="rect">
            <a:avLst/>
          </a:prstGeom>
        </p:spPr>
        <p:txBody>
          <a:bodyPr vert="horz" lIns="0" tIns="0" rIns="0" bIns="0" rtlCol="0">
            <a:normAutofit/>
          </a:bodyPr>
          <a:lstStyle/>
          <a:p>
            <a:pPr>
              <a:spcBef>
                <a:spcPts val="500"/>
              </a:spcBef>
              <a:buClr>
                <a:srgbClr val="000000"/>
              </a:buClr>
              <a:buSzPct val="110000"/>
            </a:pPr>
            <a:r>
              <a:rPr lang="en-US" sz="2000" b="1" kern="1200">
                <a:latin typeface="Arial" pitchFamily="34" charset="0"/>
                <a:ea typeface="+mn-ea"/>
                <a:cs typeface="+mn-cs"/>
              </a:rPr>
              <a:t>KNOWLEDGE NETWORKING SESSION </a:t>
            </a:r>
            <a:r>
              <a:rPr lang="en-US" sz="2000" b="1" kern="1200" spc="85">
                <a:latin typeface="Arial" pitchFamily="34" charset="0"/>
                <a:ea typeface="+mn-ea"/>
                <a:cs typeface="+mn-cs"/>
              </a:rPr>
              <a:t>SERIES</a:t>
            </a:r>
            <a:endParaRPr lang="en-US" sz="2000" kern="1200">
              <a:latin typeface="Arial" pitchFamily="34" charset="0"/>
              <a:ea typeface="+mn-ea"/>
              <a:cs typeface="+mn-cs"/>
            </a:endParaRPr>
          </a:p>
        </p:txBody>
      </p:sp>
      <p:sp>
        <p:nvSpPr>
          <p:cNvPr id="4" name="Slide Number Placeholder 3">
            <a:extLst>
              <a:ext uri="{FF2B5EF4-FFF2-40B4-BE49-F238E27FC236}">
                <a16:creationId xmlns:a16="http://schemas.microsoft.com/office/drawing/2014/main" id="{703BDB59-59C8-A57B-1F33-8F794D21D11F}"/>
              </a:ext>
            </a:extLst>
          </p:cNvPr>
          <p:cNvSpPr>
            <a:spLocks noGrp="1"/>
          </p:cNvSpPr>
          <p:nvPr>
            <p:ph type="sldNum" sz="quarter" idx="4"/>
          </p:nvPr>
        </p:nvSpPr>
        <p:spPr>
          <a:xfrm>
            <a:off x="11163034" y="6264308"/>
            <a:ext cx="261660" cy="169200"/>
          </a:xfrm>
        </p:spPr>
        <p:txBody>
          <a:bodyPr wrap="square" lIns="0" tIns="0" rIns="0" bIns="0" anchor="ctr" anchorCtr="0">
            <a:normAutofit/>
          </a:bodyPr>
          <a:lstStyle/>
          <a:p>
            <a:pPr>
              <a:spcAft>
                <a:spcPts val="600"/>
              </a:spcAft>
            </a:pPr>
            <a:fld id="{525A3C56-E491-49B2-93F3-63532DF516BC}" type="slidenum">
              <a:rPr lang="en-CA" smtClean="0"/>
              <a:pPr>
                <a:spcAft>
                  <a:spcPts val="600"/>
                </a:spcAft>
              </a:pPr>
              <a:t>1</a:t>
            </a:fld>
            <a:endParaRPr lang="en-CA"/>
          </a:p>
        </p:txBody>
      </p:sp>
    </p:spTree>
    <p:extLst>
      <p:ext uri="{BB962C8B-B14F-4D97-AF65-F5344CB8AC3E}">
        <p14:creationId xmlns:p14="http://schemas.microsoft.com/office/powerpoint/2010/main" val="31311094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8FAE46-4898-55C3-53C0-52DB4579D8B4}"/>
              </a:ext>
            </a:extLst>
          </p:cNvPr>
          <p:cNvSpPr>
            <a:spLocks noGrp="1"/>
          </p:cNvSpPr>
          <p:nvPr>
            <p:ph type="sldNum" sz="quarter" idx="12"/>
          </p:nvPr>
        </p:nvSpPr>
        <p:spPr/>
        <p:txBody>
          <a:bodyPr/>
          <a:lstStyle/>
          <a:p>
            <a:fld id="{825B84D2-57B7-44FB-9985-C0AF0A07EBDC}" type="slidenum">
              <a:rPr lang="de-DE" smtClean="0"/>
              <a:t>10</a:t>
            </a:fld>
            <a:endParaRPr lang="de-DE"/>
          </a:p>
        </p:txBody>
      </p:sp>
      <p:pic>
        <p:nvPicPr>
          <p:cNvPr id="6" name="Picture 5">
            <a:extLst>
              <a:ext uri="{FF2B5EF4-FFF2-40B4-BE49-F238E27FC236}">
                <a16:creationId xmlns:a16="http://schemas.microsoft.com/office/drawing/2014/main" id="{E39E1669-28B9-87FF-3B61-8CC6B2487624}"/>
              </a:ext>
            </a:extLst>
          </p:cNvPr>
          <p:cNvPicPr>
            <a:picLocks noChangeAspect="1"/>
          </p:cNvPicPr>
          <p:nvPr/>
        </p:nvPicPr>
        <p:blipFill>
          <a:blip r:embed="rId2"/>
          <a:stretch>
            <a:fillRect/>
          </a:stretch>
        </p:blipFill>
        <p:spPr>
          <a:xfrm>
            <a:off x="0" y="0"/>
            <a:ext cx="12192000" cy="6858000"/>
          </a:xfrm>
          <a:prstGeom prst="rect">
            <a:avLst/>
          </a:prstGeom>
        </p:spPr>
      </p:pic>
      <p:sp>
        <p:nvSpPr>
          <p:cNvPr id="7" name="Oval 6">
            <a:extLst>
              <a:ext uri="{FF2B5EF4-FFF2-40B4-BE49-F238E27FC236}">
                <a16:creationId xmlns:a16="http://schemas.microsoft.com/office/drawing/2014/main" id="{906D0762-A09D-F4FA-6BF4-EE1F2734980C}"/>
              </a:ext>
            </a:extLst>
          </p:cNvPr>
          <p:cNvSpPr/>
          <p:nvPr/>
        </p:nvSpPr>
        <p:spPr bwMode="gray">
          <a:xfrm>
            <a:off x="572756" y="572756"/>
            <a:ext cx="1125416" cy="170822"/>
          </a:xfrm>
          <a:prstGeom prst="ellipse">
            <a:avLst/>
          </a:prstGeom>
          <a:noFill/>
          <a:ln>
            <a:headEnd/>
            <a:tailEnd/>
          </a:ln>
        </p:spPr>
        <p:style>
          <a:lnRef idx="2">
            <a:schemeClr val="accent1"/>
          </a:lnRef>
          <a:fillRef idx="1">
            <a:schemeClr val="lt1"/>
          </a:fillRef>
          <a:effectRef idx="0">
            <a:schemeClr val="accent1"/>
          </a:effectRef>
          <a:fontRef idx="minor">
            <a:schemeClr val="dk1"/>
          </a:fontRef>
        </p:style>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8" name="TextBox 7">
            <a:extLst>
              <a:ext uri="{FF2B5EF4-FFF2-40B4-BE49-F238E27FC236}">
                <a16:creationId xmlns:a16="http://schemas.microsoft.com/office/drawing/2014/main" id="{217D76EA-579B-2672-7CF2-AE03AC25DBDE}"/>
              </a:ext>
            </a:extLst>
          </p:cNvPr>
          <p:cNvSpPr txBox="1"/>
          <p:nvPr/>
        </p:nvSpPr>
        <p:spPr>
          <a:xfrm>
            <a:off x="3516924" y="100484"/>
            <a:ext cx="3114989" cy="331596"/>
          </a:xfrm>
          <a:prstGeom prst="rect">
            <a:avLst/>
          </a:prstGeom>
        </p:spPr>
        <p:txBody>
          <a:bodyPr vert="horz" wrap="square" lIns="0" tIns="0" rIns="0" bIns="0" rtlCol="0" anchor="t" anchorCtr="0">
            <a:normAutofit/>
          </a:bodyPr>
          <a:lstStyle/>
          <a:p>
            <a:pPr algn="l"/>
            <a:r>
              <a:rPr lang="nl-BE" dirty="0" err="1"/>
              <a:t>To</a:t>
            </a:r>
            <a:r>
              <a:rPr lang="nl-BE" dirty="0"/>
              <a:t> </a:t>
            </a:r>
            <a:r>
              <a:rPr lang="nl-BE" dirty="0" err="1"/>
              <a:t>create</a:t>
            </a:r>
            <a:r>
              <a:rPr lang="nl-BE" dirty="0"/>
              <a:t> a new notebook</a:t>
            </a:r>
          </a:p>
        </p:txBody>
      </p:sp>
      <p:cxnSp>
        <p:nvCxnSpPr>
          <p:cNvPr id="10" name="Straight Arrow Connector 9">
            <a:extLst>
              <a:ext uri="{FF2B5EF4-FFF2-40B4-BE49-F238E27FC236}">
                <a16:creationId xmlns:a16="http://schemas.microsoft.com/office/drawing/2014/main" id="{0B5D17E4-D14E-CF6B-899B-A23120CF8CA4}"/>
              </a:ext>
            </a:extLst>
          </p:cNvPr>
          <p:cNvCxnSpPr>
            <a:endCxn id="7" idx="6"/>
          </p:cNvCxnSpPr>
          <p:nvPr/>
        </p:nvCxnSpPr>
        <p:spPr bwMode="gray">
          <a:xfrm flipH="1">
            <a:off x="1698172" y="281354"/>
            <a:ext cx="1758461" cy="376813"/>
          </a:xfrm>
          <a:prstGeom prst="straightConnector1">
            <a:avLst/>
          </a:prstGeom>
          <a:noFill/>
          <a:ln w="12700">
            <a:solidFill>
              <a:schemeClr val="accent1"/>
            </a:solidFill>
            <a:round/>
            <a:headEnd/>
            <a:tailEnd type="triangle"/>
          </a:ln>
          <a:effectLst/>
        </p:spPr>
      </p:cxnSp>
    </p:spTree>
    <p:extLst>
      <p:ext uri="{BB962C8B-B14F-4D97-AF65-F5344CB8AC3E}">
        <p14:creationId xmlns:p14="http://schemas.microsoft.com/office/powerpoint/2010/main" val="1528743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4480BC-DDD6-46DD-D37B-0D7711BA54A4}"/>
              </a:ext>
            </a:extLst>
          </p:cNvPr>
          <p:cNvSpPr>
            <a:spLocks noGrp="1"/>
          </p:cNvSpPr>
          <p:nvPr>
            <p:ph type="sldNum" sz="quarter" idx="12"/>
          </p:nvPr>
        </p:nvSpPr>
        <p:spPr/>
        <p:txBody>
          <a:bodyPr/>
          <a:lstStyle/>
          <a:p>
            <a:fld id="{825B84D2-57B7-44FB-9985-C0AF0A07EBDC}" type="slidenum">
              <a:rPr lang="de-DE" smtClean="0"/>
              <a:t>11</a:t>
            </a:fld>
            <a:endParaRPr lang="de-DE"/>
          </a:p>
        </p:txBody>
      </p:sp>
      <p:pic>
        <p:nvPicPr>
          <p:cNvPr id="4" name="Picture 3">
            <a:extLst>
              <a:ext uri="{FF2B5EF4-FFF2-40B4-BE49-F238E27FC236}">
                <a16:creationId xmlns:a16="http://schemas.microsoft.com/office/drawing/2014/main" id="{45501D86-4303-CB0A-43D6-61939D396EF2}"/>
              </a:ext>
            </a:extLst>
          </p:cNvPr>
          <p:cNvPicPr>
            <a:picLocks noChangeAspect="1"/>
          </p:cNvPicPr>
          <p:nvPr/>
        </p:nvPicPr>
        <p:blipFill>
          <a:blip r:embed="rId2"/>
          <a:stretch>
            <a:fillRect/>
          </a:stretch>
        </p:blipFill>
        <p:spPr>
          <a:xfrm>
            <a:off x="0" y="424492"/>
            <a:ext cx="12192000" cy="1910972"/>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09965B05-5610-D840-8657-94A9E33DFE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95480"/>
            <a:ext cx="12192000" cy="2838450"/>
          </a:xfrm>
          <a:prstGeom prst="rect">
            <a:avLst/>
          </a:prstGeom>
        </p:spPr>
      </p:pic>
    </p:spTree>
    <p:extLst>
      <p:ext uri="{BB962C8B-B14F-4D97-AF65-F5344CB8AC3E}">
        <p14:creationId xmlns:p14="http://schemas.microsoft.com/office/powerpoint/2010/main" val="3406147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B5D58B-432E-58FC-8D27-C07EF0FAA6D8}"/>
              </a:ext>
            </a:extLst>
          </p:cNvPr>
          <p:cNvSpPr>
            <a:spLocks noGrp="1"/>
          </p:cNvSpPr>
          <p:nvPr>
            <p:ph type="sldNum" sz="quarter" idx="12"/>
          </p:nvPr>
        </p:nvSpPr>
        <p:spPr>
          <a:xfrm>
            <a:off x="11163034" y="7731361"/>
            <a:ext cx="261660" cy="169200"/>
          </a:xfrm>
        </p:spPr>
        <p:txBody>
          <a:bodyPr/>
          <a:lstStyle/>
          <a:p>
            <a:fld id="{825B84D2-57B7-44FB-9985-C0AF0A07EBDC}" type="slidenum">
              <a:rPr lang="de-DE" smtClean="0"/>
              <a:t>12</a:t>
            </a:fld>
            <a:endParaRPr lang="de-DE"/>
          </a:p>
        </p:txBody>
      </p:sp>
      <p:pic>
        <p:nvPicPr>
          <p:cNvPr id="4" name="Picture 3">
            <a:extLst>
              <a:ext uri="{FF2B5EF4-FFF2-40B4-BE49-F238E27FC236}">
                <a16:creationId xmlns:a16="http://schemas.microsoft.com/office/drawing/2014/main" id="{A7AC7156-1E7E-C381-38E1-13B3318BF58D}"/>
              </a:ext>
            </a:extLst>
          </p:cNvPr>
          <p:cNvPicPr>
            <a:picLocks noChangeAspect="1"/>
          </p:cNvPicPr>
          <p:nvPr/>
        </p:nvPicPr>
        <p:blipFill>
          <a:blip r:embed="rId2"/>
          <a:stretch>
            <a:fillRect/>
          </a:stretch>
        </p:blipFill>
        <p:spPr>
          <a:xfrm>
            <a:off x="0" y="1756249"/>
            <a:ext cx="12192000" cy="2561718"/>
          </a:xfrm>
          <a:prstGeom prst="rect">
            <a:avLst/>
          </a:prstGeom>
        </p:spPr>
      </p:pic>
      <p:sp>
        <p:nvSpPr>
          <p:cNvPr id="5" name="Rectangle: Rounded Corners 4">
            <a:extLst>
              <a:ext uri="{FF2B5EF4-FFF2-40B4-BE49-F238E27FC236}">
                <a16:creationId xmlns:a16="http://schemas.microsoft.com/office/drawing/2014/main" id="{0AA36722-9A14-3E9D-B385-BEDB06D3FAA4}"/>
              </a:ext>
            </a:extLst>
          </p:cNvPr>
          <p:cNvSpPr/>
          <p:nvPr/>
        </p:nvSpPr>
        <p:spPr bwMode="gray">
          <a:xfrm>
            <a:off x="502417" y="1691808"/>
            <a:ext cx="2009671" cy="399473"/>
          </a:xfrm>
          <a:prstGeom prst="roundRect">
            <a:avLst/>
          </a:prstGeom>
          <a:noFill/>
          <a:ln>
            <a:headEnd/>
            <a:tailEnd/>
          </a:ln>
        </p:spPr>
        <p:style>
          <a:lnRef idx="2">
            <a:schemeClr val="accent1"/>
          </a:lnRef>
          <a:fillRef idx="1">
            <a:schemeClr val="lt1"/>
          </a:fillRef>
          <a:effectRef idx="0">
            <a:schemeClr val="accent1"/>
          </a:effectRef>
          <a:fontRef idx="minor">
            <a:schemeClr val="dk1"/>
          </a:fontRef>
        </p:style>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6" name="TextBox 5">
            <a:extLst>
              <a:ext uri="{FF2B5EF4-FFF2-40B4-BE49-F238E27FC236}">
                <a16:creationId xmlns:a16="http://schemas.microsoft.com/office/drawing/2014/main" id="{6D975C3F-2B6E-A817-C5ED-E1F9D34F9B0D}"/>
              </a:ext>
            </a:extLst>
          </p:cNvPr>
          <p:cNvSpPr txBox="1"/>
          <p:nvPr/>
        </p:nvSpPr>
        <p:spPr>
          <a:xfrm>
            <a:off x="4953838" y="1691809"/>
            <a:ext cx="2843683" cy="247518"/>
          </a:xfrm>
          <a:prstGeom prst="rect">
            <a:avLst/>
          </a:prstGeom>
        </p:spPr>
        <p:txBody>
          <a:bodyPr vert="horz" wrap="square" lIns="0" tIns="0" rIns="0" bIns="0" rtlCol="0" anchor="t" anchorCtr="0">
            <a:normAutofit lnSpcReduction="10000"/>
          </a:bodyPr>
          <a:lstStyle/>
          <a:p>
            <a:pPr algn="l"/>
            <a:r>
              <a:rPr lang="nl-BE" dirty="0"/>
              <a:t>Change </a:t>
            </a:r>
            <a:r>
              <a:rPr lang="nl-BE" dirty="0" err="1"/>
              <a:t>the</a:t>
            </a:r>
            <a:r>
              <a:rPr lang="nl-BE" dirty="0"/>
              <a:t> name</a:t>
            </a:r>
          </a:p>
        </p:txBody>
      </p:sp>
      <p:cxnSp>
        <p:nvCxnSpPr>
          <p:cNvPr id="8" name="Straight Arrow Connector 7">
            <a:extLst>
              <a:ext uri="{FF2B5EF4-FFF2-40B4-BE49-F238E27FC236}">
                <a16:creationId xmlns:a16="http://schemas.microsoft.com/office/drawing/2014/main" id="{61A042FD-B6FD-D872-7CC5-487ADADDA13B}"/>
              </a:ext>
            </a:extLst>
          </p:cNvPr>
          <p:cNvCxnSpPr>
            <a:cxnSpLocks/>
            <a:stCxn id="6" idx="1"/>
          </p:cNvCxnSpPr>
          <p:nvPr/>
        </p:nvCxnSpPr>
        <p:spPr bwMode="gray">
          <a:xfrm flipH="1">
            <a:off x="2512088" y="1815568"/>
            <a:ext cx="2441750" cy="123758"/>
          </a:xfrm>
          <a:prstGeom prst="straightConnector1">
            <a:avLst/>
          </a:prstGeom>
          <a:noFill/>
          <a:ln w="12700">
            <a:solidFill>
              <a:schemeClr val="accent1"/>
            </a:solidFill>
            <a:round/>
            <a:headEnd/>
            <a:tailEnd type="triangle"/>
          </a:ln>
          <a:effectLst/>
        </p:spPr>
      </p:cxnSp>
      <p:sp>
        <p:nvSpPr>
          <p:cNvPr id="9" name="Rectangle: Rounded Corners 8">
            <a:extLst>
              <a:ext uri="{FF2B5EF4-FFF2-40B4-BE49-F238E27FC236}">
                <a16:creationId xmlns:a16="http://schemas.microsoft.com/office/drawing/2014/main" id="{6AB3D247-20C9-F5D9-77DF-27C1318473EC}"/>
              </a:ext>
            </a:extLst>
          </p:cNvPr>
          <p:cNvSpPr/>
          <p:nvPr/>
        </p:nvSpPr>
        <p:spPr bwMode="gray">
          <a:xfrm>
            <a:off x="351692" y="3104934"/>
            <a:ext cx="11726427" cy="746039"/>
          </a:xfrm>
          <a:prstGeom prst="roundRect">
            <a:avLst/>
          </a:prstGeom>
          <a:noFill/>
          <a:ln>
            <a:headEnd/>
            <a:tailEnd/>
          </a:ln>
        </p:spPr>
        <p:style>
          <a:lnRef idx="2">
            <a:schemeClr val="accent1"/>
          </a:lnRef>
          <a:fillRef idx="1">
            <a:schemeClr val="lt1"/>
          </a:fillRef>
          <a:effectRef idx="0">
            <a:schemeClr val="accent1"/>
          </a:effectRef>
          <a:fontRef idx="minor">
            <a:schemeClr val="dk1"/>
          </a:fontRef>
        </p:style>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11" name="TextBox 10">
            <a:extLst>
              <a:ext uri="{FF2B5EF4-FFF2-40B4-BE49-F238E27FC236}">
                <a16:creationId xmlns:a16="http://schemas.microsoft.com/office/drawing/2014/main" id="{3937557B-6D07-15B3-9CF8-902EB7C57FA7}"/>
              </a:ext>
            </a:extLst>
          </p:cNvPr>
          <p:cNvSpPr txBox="1"/>
          <p:nvPr/>
        </p:nvSpPr>
        <p:spPr>
          <a:xfrm>
            <a:off x="986414" y="4317967"/>
            <a:ext cx="2843683" cy="247518"/>
          </a:xfrm>
          <a:prstGeom prst="rect">
            <a:avLst/>
          </a:prstGeom>
        </p:spPr>
        <p:txBody>
          <a:bodyPr vert="horz" wrap="square" lIns="0" tIns="0" rIns="0" bIns="0" rtlCol="0" anchor="t" anchorCtr="0">
            <a:normAutofit lnSpcReduction="10000"/>
          </a:bodyPr>
          <a:lstStyle/>
          <a:p>
            <a:pPr algn="l"/>
            <a:r>
              <a:rPr lang="nl-BE" dirty="0" err="1"/>
              <a:t>Add</a:t>
            </a:r>
            <a:r>
              <a:rPr lang="nl-BE" dirty="0"/>
              <a:t> </a:t>
            </a:r>
            <a:r>
              <a:rPr lang="nl-BE" dirty="0" err="1"/>
              <a:t>some</a:t>
            </a:r>
            <a:r>
              <a:rPr lang="nl-BE" dirty="0"/>
              <a:t> </a:t>
            </a:r>
            <a:r>
              <a:rPr lang="nl-BE" dirty="0" err="1"/>
              <a:t>comments</a:t>
            </a:r>
            <a:endParaRPr lang="nl-BE" dirty="0"/>
          </a:p>
        </p:txBody>
      </p:sp>
      <p:cxnSp>
        <p:nvCxnSpPr>
          <p:cNvPr id="12" name="Straight Arrow Connector 11">
            <a:extLst>
              <a:ext uri="{FF2B5EF4-FFF2-40B4-BE49-F238E27FC236}">
                <a16:creationId xmlns:a16="http://schemas.microsoft.com/office/drawing/2014/main" id="{D9BD80F9-F05E-8288-DE53-75E16608D6E5}"/>
              </a:ext>
            </a:extLst>
          </p:cNvPr>
          <p:cNvCxnSpPr>
            <a:cxnSpLocks/>
            <a:stCxn id="11" idx="0"/>
          </p:cNvCxnSpPr>
          <p:nvPr/>
        </p:nvCxnSpPr>
        <p:spPr bwMode="gray">
          <a:xfrm flipV="1">
            <a:off x="2408256" y="3989189"/>
            <a:ext cx="174170" cy="328778"/>
          </a:xfrm>
          <a:prstGeom prst="straightConnector1">
            <a:avLst/>
          </a:prstGeom>
          <a:noFill/>
          <a:ln w="12700">
            <a:solidFill>
              <a:schemeClr val="accent1"/>
            </a:solidFill>
            <a:round/>
            <a:headEnd/>
            <a:tailEnd type="triangle"/>
          </a:ln>
          <a:effectLst/>
        </p:spPr>
      </p:cxnSp>
    </p:spTree>
    <p:extLst>
      <p:ext uri="{BB962C8B-B14F-4D97-AF65-F5344CB8AC3E}">
        <p14:creationId xmlns:p14="http://schemas.microsoft.com/office/powerpoint/2010/main" val="2149690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320804-189B-671B-0665-9A95082A3CB1}"/>
              </a:ext>
            </a:extLst>
          </p:cNvPr>
          <p:cNvSpPr>
            <a:spLocks noGrp="1"/>
          </p:cNvSpPr>
          <p:nvPr>
            <p:ph type="sldNum" sz="quarter" idx="4"/>
          </p:nvPr>
        </p:nvSpPr>
        <p:spPr/>
        <p:txBody>
          <a:bodyPr/>
          <a:lstStyle/>
          <a:p>
            <a:fld id="{825B84D2-57B7-44FB-9985-C0AF0A07EBDC}" type="slidenum">
              <a:rPr lang="de-DE" smtClean="0"/>
              <a:t>13</a:t>
            </a:fld>
            <a:endParaRPr lang="de-DE"/>
          </a:p>
        </p:txBody>
      </p:sp>
      <p:sp>
        <p:nvSpPr>
          <p:cNvPr id="3" name="Title 2">
            <a:extLst>
              <a:ext uri="{FF2B5EF4-FFF2-40B4-BE49-F238E27FC236}">
                <a16:creationId xmlns:a16="http://schemas.microsoft.com/office/drawing/2014/main" id="{E9815CA3-5256-6018-62C3-A861244F2C7B}"/>
              </a:ext>
            </a:extLst>
          </p:cNvPr>
          <p:cNvSpPr>
            <a:spLocks noGrp="1"/>
          </p:cNvSpPr>
          <p:nvPr>
            <p:ph type="title"/>
          </p:nvPr>
        </p:nvSpPr>
        <p:spPr/>
        <p:txBody>
          <a:bodyPr/>
          <a:lstStyle/>
          <a:p>
            <a:r>
              <a:rPr lang="nl-BE" dirty="0"/>
              <a:t>Import </a:t>
            </a:r>
            <a:r>
              <a:rPr lang="nl-BE" dirty="0" err="1"/>
              <a:t>TensorFlow</a:t>
            </a:r>
            <a:r>
              <a:rPr lang="nl-BE" dirty="0"/>
              <a:t> / </a:t>
            </a:r>
            <a:r>
              <a:rPr lang="nl-BE" dirty="0" err="1"/>
              <a:t>Numpy</a:t>
            </a:r>
            <a:endParaRPr lang="nl-BE" dirty="0"/>
          </a:p>
        </p:txBody>
      </p:sp>
      <p:sp>
        <p:nvSpPr>
          <p:cNvPr id="6" name="TextBox 5">
            <a:extLst>
              <a:ext uri="{FF2B5EF4-FFF2-40B4-BE49-F238E27FC236}">
                <a16:creationId xmlns:a16="http://schemas.microsoft.com/office/drawing/2014/main" id="{9EFD666F-E44C-DAAD-E057-C227E242F136}"/>
              </a:ext>
            </a:extLst>
          </p:cNvPr>
          <p:cNvSpPr txBox="1"/>
          <p:nvPr/>
        </p:nvSpPr>
        <p:spPr>
          <a:xfrm>
            <a:off x="661516" y="1753622"/>
            <a:ext cx="10401034" cy="1200329"/>
          </a:xfrm>
          <a:prstGeom prst="rect">
            <a:avLst/>
          </a:prstGeom>
          <a:noFill/>
        </p:spPr>
        <p:txBody>
          <a:bodyPr wrap="square">
            <a:spAutoFit/>
          </a:bodyPr>
          <a:lstStyle/>
          <a:p>
            <a:r>
              <a:rPr lang="nl-BE" dirty="0" err="1"/>
              <a:t>TensorFlow</a:t>
            </a:r>
            <a:r>
              <a:rPr lang="nl-BE" dirty="0"/>
              <a:t> is </a:t>
            </a:r>
            <a:r>
              <a:rPr lang="nl-BE" dirty="0" err="1"/>
              <a:t>an</a:t>
            </a:r>
            <a:r>
              <a:rPr lang="nl-BE" dirty="0"/>
              <a:t> open-source software </a:t>
            </a:r>
            <a:r>
              <a:rPr lang="nl-BE" dirty="0" err="1"/>
              <a:t>library</a:t>
            </a:r>
            <a:r>
              <a:rPr lang="nl-BE" dirty="0"/>
              <a:t> </a:t>
            </a:r>
            <a:r>
              <a:rPr lang="nl-BE" dirty="0" err="1"/>
              <a:t>for</a:t>
            </a:r>
            <a:r>
              <a:rPr lang="nl-BE" dirty="0"/>
              <a:t> machine </a:t>
            </a:r>
            <a:r>
              <a:rPr lang="nl-BE" dirty="0" err="1"/>
              <a:t>learning</a:t>
            </a:r>
            <a:r>
              <a:rPr lang="nl-BE" dirty="0"/>
              <a:t>, </a:t>
            </a:r>
            <a:r>
              <a:rPr lang="nl-BE" dirty="0" err="1"/>
              <a:t>developed</a:t>
            </a:r>
            <a:r>
              <a:rPr lang="nl-BE" dirty="0"/>
              <a:t> </a:t>
            </a:r>
            <a:r>
              <a:rPr lang="nl-BE" dirty="0" err="1"/>
              <a:t>by</a:t>
            </a:r>
            <a:r>
              <a:rPr lang="nl-BE" dirty="0"/>
              <a:t> </a:t>
            </a:r>
            <a:r>
              <a:rPr lang="nl-BE" dirty="0" err="1"/>
              <a:t>researchers</a:t>
            </a:r>
            <a:r>
              <a:rPr lang="nl-BE" dirty="0"/>
              <a:t> </a:t>
            </a:r>
            <a:r>
              <a:rPr lang="nl-BE" dirty="0" err="1"/>
              <a:t>and</a:t>
            </a:r>
            <a:r>
              <a:rPr lang="nl-BE" dirty="0"/>
              <a:t> engineers </a:t>
            </a:r>
            <a:r>
              <a:rPr lang="nl-BE" dirty="0" err="1"/>
              <a:t>from</a:t>
            </a:r>
            <a:r>
              <a:rPr lang="nl-BE" dirty="0"/>
              <a:t> </a:t>
            </a:r>
            <a:r>
              <a:rPr lang="nl-BE" dirty="0" err="1"/>
              <a:t>the</a:t>
            </a:r>
            <a:r>
              <a:rPr lang="nl-BE" dirty="0"/>
              <a:t> Google Brain team. It is </a:t>
            </a:r>
            <a:r>
              <a:rPr lang="nl-BE" dirty="0" err="1"/>
              <a:t>designed</a:t>
            </a:r>
            <a:r>
              <a:rPr lang="nl-BE" dirty="0"/>
              <a:t> </a:t>
            </a:r>
            <a:r>
              <a:rPr lang="nl-BE" dirty="0" err="1"/>
              <a:t>to</a:t>
            </a:r>
            <a:r>
              <a:rPr lang="nl-BE" dirty="0"/>
              <a:t> </a:t>
            </a:r>
            <a:r>
              <a:rPr lang="nl-BE" dirty="0" err="1"/>
              <a:t>facilitate</a:t>
            </a:r>
            <a:r>
              <a:rPr lang="nl-BE" dirty="0"/>
              <a:t> </a:t>
            </a:r>
            <a:r>
              <a:rPr lang="nl-BE" dirty="0" err="1"/>
              <a:t>the</a:t>
            </a:r>
            <a:r>
              <a:rPr lang="nl-BE" dirty="0"/>
              <a:t> </a:t>
            </a:r>
            <a:r>
              <a:rPr lang="nl-BE" dirty="0" err="1"/>
              <a:t>creation</a:t>
            </a:r>
            <a:r>
              <a:rPr lang="nl-BE" dirty="0"/>
              <a:t> of complex </a:t>
            </a:r>
            <a:r>
              <a:rPr lang="nl-BE" dirty="0" err="1"/>
              <a:t>neural</a:t>
            </a:r>
            <a:r>
              <a:rPr lang="nl-BE" dirty="0"/>
              <a:t> </a:t>
            </a:r>
            <a:r>
              <a:rPr lang="nl-BE" dirty="0" err="1"/>
              <a:t>network</a:t>
            </a:r>
            <a:r>
              <a:rPr lang="nl-BE" dirty="0"/>
              <a:t> </a:t>
            </a:r>
            <a:r>
              <a:rPr lang="nl-BE" dirty="0" err="1"/>
              <a:t>models</a:t>
            </a:r>
            <a:r>
              <a:rPr lang="nl-BE" dirty="0"/>
              <a:t> </a:t>
            </a:r>
            <a:r>
              <a:rPr lang="nl-BE" dirty="0" err="1"/>
              <a:t>and</a:t>
            </a:r>
            <a:r>
              <a:rPr lang="nl-BE" dirty="0"/>
              <a:t> </a:t>
            </a:r>
            <a:r>
              <a:rPr lang="nl-BE" dirty="0" err="1"/>
              <a:t>algorithms</a:t>
            </a:r>
            <a:r>
              <a:rPr lang="nl-BE" dirty="0"/>
              <a:t>, </a:t>
            </a:r>
            <a:r>
              <a:rPr lang="nl-BE" dirty="0" err="1"/>
              <a:t>and</a:t>
            </a:r>
            <a:r>
              <a:rPr lang="nl-BE" dirty="0"/>
              <a:t> </a:t>
            </a:r>
            <a:r>
              <a:rPr lang="nl-BE" dirty="0" err="1"/>
              <a:t>it</a:t>
            </a:r>
            <a:r>
              <a:rPr lang="nl-BE" dirty="0"/>
              <a:t> supports a </a:t>
            </a:r>
            <a:r>
              <a:rPr lang="nl-BE" dirty="0" err="1"/>
              <a:t>wide</a:t>
            </a:r>
            <a:r>
              <a:rPr lang="nl-BE" dirty="0"/>
              <a:t> range of </a:t>
            </a:r>
            <a:r>
              <a:rPr lang="nl-BE" dirty="0" err="1"/>
              <a:t>tasks</a:t>
            </a:r>
            <a:r>
              <a:rPr lang="nl-BE" dirty="0"/>
              <a:t> </a:t>
            </a:r>
            <a:r>
              <a:rPr lang="nl-BE" dirty="0" err="1"/>
              <a:t>from</a:t>
            </a:r>
            <a:r>
              <a:rPr lang="nl-BE" dirty="0"/>
              <a:t> training basic machine </a:t>
            </a:r>
            <a:r>
              <a:rPr lang="nl-BE" dirty="0" err="1"/>
              <a:t>learning</a:t>
            </a:r>
            <a:r>
              <a:rPr lang="nl-BE" dirty="0"/>
              <a:t> </a:t>
            </a:r>
            <a:r>
              <a:rPr lang="nl-BE" dirty="0" err="1"/>
              <a:t>models</a:t>
            </a:r>
            <a:r>
              <a:rPr lang="nl-BE" dirty="0"/>
              <a:t> </a:t>
            </a:r>
            <a:r>
              <a:rPr lang="nl-BE" dirty="0" err="1"/>
              <a:t>to</a:t>
            </a:r>
            <a:r>
              <a:rPr lang="nl-BE" dirty="0"/>
              <a:t> </a:t>
            </a:r>
            <a:r>
              <a:rPr lang="nl-BE" dirty="0" err="1"/>
              <a:t>deploying</a:t>
            </a:r>
            <a:r>
              <a:rPr lang="nl-BE" dirty="0"/>
              <a:t> complex </a:t>
            </a:r>
            <a:r>
              <a:rPr lang="nl-BE" dirty="0" err="1"/>
              <a:t>deep</a:t>
            </a:r>
            <a:r>
              <a:rPr lang="nl-BE" dirty="0"/>
              <a:t> </a:t>
            </a:r>
            <a:r>
              <a:rPr lang="nl-BE" dirty="0" err="1"/>
              <a:t>learning</a:t>
            </a:r>
            <a:r>
              <a:rPr lang="nl-BE" dirty="0"/>
              <a:t> systems.</a:t>
            </a:r>
          </a:p>
        </p:txBody>
      </p:sp>
      <p:sp>
        <p:nvSpPr>
          <p:cNvPr id="8" name="TextBox 7">
            <a:extLst>
              <a:ext uri="{FF2B5EF4-FFF2-40B4-BE49-F238E27FC236}">
                <a16:creationId xmlns:a16="http://schemas.microsoft.com/office/drawing/2014/main" id="{8BCD7976-609A-D854-1ABD-F44776B2118F}"/>
              </a:ext>
            </a:extLst>
          </p:cNvPr>
          <p:cNvSpPr txBox="1"/>
          <p:nvPr/>
        </p:nvSpPr>
        <p:spPr>
          <a:xfrm>
            <a:off x="631171" y="3197287"/>
            <a:ext cx="10662693" cy="923330"/>
          </a:xfrm>
          <a:prstGeom prst="rect">
            <a:avLst/>
          </a:prstGeom>
          <a:noFill/>
        </p:spPr>
        <p:txBody>
          <a:bodyPr wrap="square">
            <a:spAutoFit/>
          </a:bodyPr>
          <a:lstStyle/>
          <a:p>
            <a:r>
              <a:rPr lang="nl-BE" dirty="0" err="1"/>
              <a:t>NumPy</a:t>
            </a:r>
            <a:r>
              <a:rPr lang="nl-BE" dirty="0"/>
              <a:t>, short </a:t>
            </a:r>
            <a:r>
              <a:rPr lang="nl-BE" dirty="0" err="1"/>
              <a:t>for</a:t>
            </a:r>
            <a:r>
              <a:rPr lang="nl-BE" dirty="0"/>
              <a:t> </a:t>
            </a:r>
            <a:r>
              <a:rPr lang="nl-BE" dirty="0" err="1"/>
              <a:t>Numerical</a:t>
            </a:r>
            <a:r>
              <a:rPr lang="nl-BE" dirty="0"/>
              <a:t> Python, is a </a:t>
            </a:r>
            <a:r>
              <a:rPr lang="nl-BE" dirty="0" err="1"/>
              <a:t>fundamental</a:t>
            </a:r>
            <a:r>
              <a:rPr lang="nl-BE" dirty="0"/>
              <a:t> package </a:t>
            </a:r>
            <a:r>
              <a:rPr lang="nl-BE" dirty="0" err="1"/>
              <a:t>for</a:t>
            </a:r>
            <a:r>
              <a:rPr lang="nl-BE" dirty="0"/>
              <a:t> </a:t>
            </a:r>
            <a:r>
              <a:rPr lang="nl-BE" dirty="0" err="1"/>
              <a:t>scientific</a:t>
            </a:r>
            <a:r>
              <a:rPr lang="nl-BE" dirty="0"/>
              <a:t> computing in Python. It </a:t>
            </a:r>
            <a:r>
              <a:rPr lang="nl-BE" dirty="0" err="1"/>
              <a:t>provides</a:t>
            </a:r>
            <a:r>
              <a:rPr lang="nl-BE" dirty="0"/>
              <a:t> support </a:t>
            </a:r>
            <a:r>
              <a:rPr lang="nl-BE" dirty="0" err="1"/>
              <a:t>for</a:t>
            </a:r>
            <a:r>
              <a:rPr lang="nl-BE" dirty="0"/>
              <a:t> large, </a:t>
            </a:r>
            <a:r>
              <a:rPr lang="nl-BE" dirty="0" err="1"/>
              <a:t>multi-dimensional</a:t>
            </a:r>
            <a:r>
              <a:rPr lang="nl-BE" dirty="0"/>
              <a:t> arrays </a:t>
            </a:r>
            <a:r>
              <a:rPr lang="nl-BE" dirty="0" err="1"/>
              <a:t>and</a:t>
            </a:r>
            <a:r>
              <a:rPr lang="nl-BE" dirty="0"/>
              <a:t> matrices, </a:t>
            </a:r>
            <a:r>
              <a:rPr lang="nl-BE" dirty="0" err="1"/>
              <a:t>along</a:t>
            </a:r>
            <a:r>
              <a:rPr lang="nl-BE" dirty="0"/>
              <a:t> </a:t>
            </a:r>
            <a:r>
              <a:rPr lang="nl-BE" dirty="0" err="1"/>
              <a:t>with</a:t>
            </a:r>
            <a:r>
              <a:rPr lang="nl-BE" dirty="0"/>
              <a:t> a large </a:t>
            </a:r>
            <a:r>
              <a:rPr lang="nl-BE" dirty="0" err="1"/>
              <a:t>collection</a:t>
            </a:r>
            <a:r>
              <a:rPr lang="nl-BE" dirty="0"/>
              <a:t> of high-level </a:t>
            </a:r>
            <a:r>
              <a:rPr lang="nl-BE" dirty="0" err="1"/>
              <a:t>mathematical</a:t>
            </a:r>
            <a:r>
              <a:rPr lang="nl-BE" dirty="0"/>
              <a:t> </a:t>
            </a:r>
            <a:r>
              <a:rPr lang="nl-BE" dirty="0" err="1"/>
              <a:t>functions</a:t>
            </a:r>
            <a:r>
              <a:rPr lang="nl-BE" dirty="0"/>
              <a:t> </a:t>
            </a:r>
            <a:r>
              <a:rPr lang="nl-BE" dirty="0" err="1"/>
              <a:t>to</a:t>
            </a:r>
            <a:r>
              <a:rPr lang="nl-BE" dirty="0"/>
              <a:t> </a:t>
            </a:r>
            <a:r>
              <a:rPr lang="nl-BE" dirty="0" err="1"/>
              <a:t>operate</a:t>
            </a:r>
            <a:r>
              <a:rPr lang="nl-BE" dirty="0"/>
              <a:t> on these arrays.</a:t>
            </a:r>
          </a:p>
        </p:txBody>
      </p:sp>
    </p:spTree>
    <p:extLst>
      <p:ext uri="{BB962C8B-B14F-4D97-AF65-F5344CB8AC3E}">
        <p14:creationId xmlns:p14="http://schemas.microsoft.com/office/powerpoint/2010/main" val="2304203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477EC8-CF8D-35C2-F70F-47E9DDA92E01}"/>
              </a:ext>
            </a:extLst>
          </p:cNvPr>
          <p:cNvSpPr>
            <a:spLocks noGrp="1"/>
          </p:cNvSpPr>
          <p:nvPr>
            <p:ph type="sldNum" sz="quarter" idx="10"/>
          </p:nvPr>
        </p:nvSpPr>
        <p:spPr/>
        <p:txBody>
          <a:bodyPr/>
          <a:lstStyle/>
          <a:p>
            <a:fld id="{525A3C56-E491-49B2-93F3-63532DF516BC}" type="slidenum">
              <a:rPr lang="en-CA" smtClean="0"/>
              <a:pPr/>
              <a:t>14</a:t>
            </a:fld>
            <a:endParaRPr lang="en-CA" dirty="0"/>
          </a:p>
        </p:txBody>
      </p:sp>
      <p:pic>
        <p:nvPicPr>
          <p:cNvPr id="5" name="Picture 4">
            <a:extLst>
              <a:ext uri="{FF2B5EF4-FFF2-40B4-BE49-F238E27FC236}">
                <a16:creationId xmlns:a16="http://schemas.microsoft.com/office/drawing/2014/main" id="{4340E050-0A5D-BC40-1CD0-4190542D7EBF}"/>
              </a:ext>
            </a:extLst>
          </p:cNvPr>
          <p:cNvPicPr>
            <a:picLocks noChangeAspect="1"/>
          </p:cNvPicPr>
          <p:nvPr/>
        </p:nvPicPr>
        <p:blipFill>
          <a:blip r:embed="rId2"/>
          <a:stretch>
            <a:fillRect/>
          </a:stretch>
        </p:blipFill>
        <p:spPr>
          <a:xfrm>
            <a:off x="0" y="840988"/>
            <a:ext cx="12192000" cy="5176024"/>
          </a:xfrm>
          <a:prstGeom prst="rect">
            <a:avLst/>
          </a:prstGeom>
        </p:spPr>
      </p:pic>
      <p:pic>
        <p:nvPicPr>
          <p:cNvPr id="7" name="Picture 6">
            <a:extLst>
              <a:ext uri="{FF2B5EF4-FFF2-40B4-BE49-F238E27FC236}">
                <a16:creationId xmlns:a16="http://schemas.microsoft.com/office/drawing/2014/main" id="{24579AF9-3DE2-0424-C68D-B6F32597A559}"/>
              </a:ext>
            </a:extLst>
          </p:cNvPr>
          <p:cNvPicPr>
            <a:picLocks noChangeAspect="1"/>
          </p:cNvPicPr>
          <p:nvPr/>
        </p:nvPicPr>
        <p:blipFill>
          <a:blip r:embed="rId2"/>
          <a:stretch>
            <a:fillRect/>
          </a:stretch>
        </p:blipFill>
        <p:spPr>
          <a:xfrm>
            <a:off x="0" y="840988"/>
            <a:ext cx="12192000" cy="5176024"/>
          </a:xfrm>
          <a:prstGeom prst="rect">
            <a:avLst/>
          </a:prstGeom>
        </p:spPr>
      </p:pic>
      <p:pic>
        <p:nvPicPr>
          <p:cNvPr id="9" name="Picture 8">
            <a:extLst>
              <a:ext uri="{FF2B5EF4-FFF2-40B4-BE49-F238E27FC236}">
                <a16:creationId xmlns:a16="http://schemas.microsoft.com/office/drawing/2014/main" id="{57E87B02-9FD2-7B45-2A26-B429CD93E775}"/>
              </a:ext>
            </a:extLst>
          </p:cNvPr>
          <p:cNvPicPr>
            <a:picLocks noChangeAspect="1"/>
          </p:cNvPicPr>
          <p:nvPr/>
        </p:nvPicPr>
        <p:blipFill>
          <a:blip r:embed="rId2"/>
          <a:stretch>
            <a:fillRect/>
          </a:stretch>
        </p:blipFill>
        <p:spPr>
          <a:xfrm>
            <a:off x="0" y="840988"/>
            <a:ext cx="12192000" cy="5176024"/>
          </a:xfrm>
          <a:prstGeom prst="rect">
            <a:avLst/>
          </a:prstGeom>
        </p:spPr>
      </p:pic>
    </p:spTree>
    <p:extLst>
      <p:ext uri="{BB962C8B-B14F-4D97-AF65-F5344CB8AC3E}">
        <p14:creationId xmlns:p14="http://schemas.microsoft.com/office/powerpoint/2010/main" val="137475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1419CF-7541-571B-888F-4535C6670ACB}"/>
              </a:ext>
              <a:ext uri="{C183D7F6-B498-43B3-948B-1728B52AA6E4}">
                <adec:decorative xmlns:adec="http://schemas.microsoft.com/office/drawing/2017/decorative" val="1"/>
              </a:ext>
            </a:extLst>
          </p:cNvPr>
          <p:cNvGrpSpPr/>
          <p:nvPr/>
        </p:nvGrpSpPr>
        <p:grpSpPr>
          <a:xfrm>
            <a:off x="762000" y="1694958"/>
            <a:ext cx="576000" cy="3816911"/>
            <a:chOff x="762000" y="1694958"/>
            <a:chExt cx="576000" cy="3816911"/>
          </a:xfrm>
        </p:grpSpPr>
        <p:sp>
          <p:nvSpPr>
            <p:cNvPr id="6" name="Text Placeholder 7">
              <a:extLst>
                <a:ext uri="{FF2B5EF4-FFF2-40B4-BE49-F238E27FC236}">
                  <a16:creationId xmlns:a16="http://schemas.microsoft.com/office/drawing/2014/main" id="{DA3B7C55-6944-6D04-F0BD-3BA82385C4FF}"/>
                </a:ext>
                <a:ext uri="{C183D7F6-B498-43B3-948B-1728B52AA6E4}">
                  <adec:decorative xmlns:adec="http://schemas.microsoft.com/office/drawing/2017/decorative" val="1"/>
                </a:ext>
              </a:extLst>
            </p:cNvPr>
            <p:cNvSpPr txBox="1">
              <a:spLocks noChangeAspect="1"/>
            </p:cNvSpPr>
            <p:nvPr/>
          </p:nvSpPr>
          <p:spPr>
            <a:xfrm>
              <a:off x="762000" y="2806127"/>
              <a:ext cx="576000" cy="576000"/>
            </a:xfrm>
            <a:prstGeom prst="ellipse">
              <a:avLst/>
            </a:prstGeom>
            <a:solidFill>
              <a:schemeClr val="bg1"/>
            </a:solidFill>
            <a:ln w="28575">
              <a:gradFill>
                <a:gsLst>
                  <a:gs pos="66000">
                    <a:srgbClr val="E31937"/>
                  </a:gs>
                  <a:gs pos="33000">
                    <a:srgbClr val="FF6A00"/>
                  </a:gs>
                  <a:gs pos="0">
                    <a:srgbClr val="FFCDD2"/>
                  </a:gs>
                  <a:gs pos="100000">
                    <a:srgbClr val="991F3D"/>
                  </a:gs>
                </a:gsLst>
                <a:lin ang="10800000" scaled="0"/>
              </a:gradFill>
            </a:ln>
            <a:effectLst>
              <a:outerShdw blurRad="114300" dist="25400" dir="3600000" algn="tl" rotWithShape="0">
                <a:prstClr val="black">
                  <a:alpha val="34343"/>
                </a:prstClr>
              </a:outerShdw>
            </a:effectLst>
          </p:spPr>
          <p:style>
            <a:lnRef idx="2">
              <a:schemeClr val="accent6"/>
            </a:lnRef>
            <a:fillRef idx="1">
              <a:schemeClr val="lt1"/>
            </a:fillRef>
            <a:effectRef idx="0">
              <a:schemeClr val="accent6"/>
            </a:effectRef>
            <a:fontRef idx="minor">
              <a:schemeClr val="dk1"/>
            </a:fontRef>
          </p:style>
          <p:txBody>
            <a:bodyPr lIns="0" tIns="0" rIns="0" bIns="0"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ct val="0"/>
                </a:spcBef>
                <a:buSzPct val="90000"/>
                <a:buNone/>
              </a:pPr>
              <a:endParaRPr lang="en-CA" sz="1400" b="1" dirty="0"/>
            </a:p>
          </p:txBody>
        </p:sp>
        <p:sp>
          <p:nvSpPr>
            <p:cNvPr id="8" name="Text Placeholder 7">
              <a:extLst>
                <a:ext uri="{FF2B5EF4-FFF2-40B4-BE49-F238E27FC236}">
                  <a16:creationId xmlns:a16="http://schemas.microsoft.com/office/drawing/2014/main" id="{35F55EFB-7032-BEF1-816E-319BDA69C0E6}"/>
                </a:ext>
                <a:ext uri="{C183D7F6-B498-43B3-948B-1728B52AA6E4}">
                  <adec:decorative xmlns:adec="http://schemas.microsoft.com/office/drawing/2017/decorative" val="1"/>
                </a:ext>
              </a:extLst>
            </p:cNvPr>
            <p:cNvSpPr txBox="1">
              <a:spLocks noChangeAspect="1"/>
            </p:cNvSpPr>
            <p:nvPr/>
          </p:nvSpPr>
          <p:spPr>
            <a:xfrm>
              <a:off x="762000" y="3870999"/>
              <a:ext cx="576000" cy="576000"/>
            </a:xfrm>
            <a:prstGeom prst="ellipse">
              <a:avLst/>
            </a:prstGeom>
            <a:solidFill>
              <a:schemeClr val="bg1"/>
            </a:solidFill>
            <a:ln w="28575">
              <a:gradFill>
                <a:gsLst>
                  <a:gs pos="66000">
                    <a:srgbClr val="E31937"/>
                  </a:gs>
                  <a:gs pos="33000">
                    <a:srgbClr val="FF6A00"/>
                  </a:gs>
                  <a:gs pos="0">
                    <a:srgbClr val="FFCDD2"/>
                  </a:gs>
                  <a:gs pos="100000">
                    <a:srgbClr val="991F3D"/>
                  </a:gs>
                </a:gsLst>
                <a:lin ang="10800000" scaled="0"/>
              </a:gradFill>
            </a:ln>
            <a:effectLst>
              <a:outerShdw blurRad="114300" dist="25400" dir="3600000" algn="tl" rotWithShape="0">
                <a:prstClr val="black">
                  <a:alpha val="34343"/>
                </a:prstClr>
              </a:outerShdw>
            </a:effectLst>
          </p:spPr>
          <p:style>
            <a:lnRef idx="2">
              <a:schemeClr val="accent6"/>
            </a:lnRef>
            <a:fillRef idx="1">
              <a:schemeClr val="lt1"/>
            </a:fillRef>
            <a:effectRef idx="0">
              <a:schemeClr val="accent6"/>
            </a:effectRef>
            <a:fontRef idx="minor">
              <a:schemeClr val="dk1"/>
            </a:fontRef>
          </p:style>
          <p:txBody>
            <a:bodyPr lIns="0" tIns="0" rIns="0" bIns="0"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ct val="0"/>
                </a:spcBef>
                <a:buSzPct val="90000"/>
                <a:buNone/>
              </a:pPr>
              <a:endParaRPr lang="en-CA" sz="1400" b="1" dirty="0"/>
            </a:p>
          </p:txBody>
        </p:sp>
        <p:sp>
          <p:nvSpPr>
            <p:cNvPr id="10" name="Text Placeholder 7">
              <a:extLst>
                <a:ext uri="{FF2B5EF4-FFF2-40B4-BE49-F238E27FC236}">
                  <a16:creationId xmlns:a16="http://schemas.microsoft.com/office/drawing/2014/main" id="{48EAF87A-D981-0A2F-E0F9-E8590C5E5E35}"/>
                </a:ext>
                <a:ext uri="{C183D7F6-B498-43B3-948B-1728B52AA6E4}">
                  <adec:decorative xmlns:adec="http://schemas.microsoft.com/office/drawing/2017/decorative" val="1"/>
                </a:ext>
              </a:extLst>
            </p:cNvPr>
            <p:cNvSpPr txBox="1">
              <a:spLocks noChangeAspect="1"/>
            </p:cNvSpPr>
            <p:nvPr/>
          </p:nvSpPr>
          <p:spPr>
            <a:xfrm>
              <a:off x="762000" y="4935869"/>
              <a:ext cx="576000" cy="576000"/>
            </a:xfrm>
            <a:prstGeom prst="ellipse">
              <a:avLst/>
            </a:prstGeom>
            <a:solidFill>
              <a:schemeClr val="bg1"/>
            </a:solidFill>
            <a:ln w="28575">
              <a:gradFill>
                <a:gsLst>
                  <a:gs pos="66000">
                    <a:srgbClr val="E31937"/>
                  </a:gs>
                  <a:gs pos="33000">
                    <a:srgbClr val="FF6A00"/>
                  </a:gs>
                  <a:gs pos="0">
                    <a:srgbClr val="FFCDD2"/>
                  </a:gs>
                  <a:gs pos="100000">
                    <a:srgbClr val="991F3D"/>
                  </a:gs>
                </a:gsLst>
                <a:lin ang="10800000" scaled="0"/>
              </a:gradFill>
            </a:ln>
            <a:effectLst>
              <a:outerShdw blurRad="114300" dist="25400" dir="3600000" algn="tl" rotWithShape="0">
                <a:prstClr val="black">
                  <a:alpha val="34343"/>
                </a:prstClr>
              </a:outerShdw>
            </a:effectLst>
          </p:spPr>
          <p:style>
            <a:lnRef idx="2">
              <a:schemeClr val="accent6"/>
            </a:lnRef>
            <a:fillRef idx="1">
              <a:schemeClr val="lt1"/>
            </a:fillRef>
            <a:effectRef idx="0">
              <a:schemeClr val="accent6"/>
            </a:effectRef>
            <a:fontRef idx="minor">
              <a:schemeClr val="dk1"/>
            </a:fontRef>
          </p:style>
          <p:txBody>
            <a:bodyPr lIns="0" tIns="0" rIns="0" bIns="0"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ct val="0"/>
                </a:spcBef>
                <a:buSzPct val="90000"/>
                <a:buNone/>
              </a:pPr>
              <a:endParaRPr lang="en-CA" sz="1400" b="1" dirty="0"/>
            </a:p>
          </p:txBody>
        </p:sp>
        <p:sp>
          <p:nvSpPr>
            <p:cNvPr id="2" name="Text Placeholder 7">
              <a:extLst>
                <a:ext uri="{FF2B5EF4-FFF2-40B4-BE49-F238E27FC236}">
                  <a16:creationId xmlns:a16="http://schemas.microsoft.com/office/drawing/2014/main" id="{13446B05-55ED-C232-05AB-C6D5FBD58E7D}"/>
                </a:ext>
                <a:ext uri="{C183D7F6-B498-43B3-948B-1728B52AA6E4}">
                  <adec:decorative xmlns:adec="http://schemas.microsoft.com/office/drawing/2017/decorative" val="1"/>
                </a:ext>
              </a:extLst>
            </p:cNvPr>
            <p:cNvSpPr txBox="1">
              <a:spLocks noChangeAspect="1"/>
            </p:cNvSpPr>
            <p:nvPr/>
          </p:nvSpPr>
          <p:spPr>
            <a:xfrm>
              <a:off x="762000" y="1694958"/>
              <a:ext cx="576000" cy="576000"/>
            </a:xfrm>
            <a:prstGeom prst="ellipse">
              <a:avLst/>
            </a:prstGeom>
            <a:solidFill>
              <a:schemeClr val="bg1"/>
            </a:solidFill>
            <a:ln w="28575">
              <a:gradFill>
                <a:gsLst>
                  <a:gs pos="66000">
                    <a:srgbClr val="E31937"/>
                  </a:gs>
                  <a:gs pos="33000">
                    <a:srgbClr val="FF6A00"/>
                  </a:gs>
                  <a:gs pos="0">
                    <a:srgbClr val="FFCDD2"/>
                  </a:gs>
                  <a:gs pos="100000">
                    <a:srgbClr val="991F3D"/>
                  </a:gs>
                </a:gsLst>
                <a:lin ang="10800000" scaled="0"/>
              </a:gradFill>
            </a:ln>
            <a:effectLst>
              <a:outerShdw blurRad="114300" dist="25400" dir="3600000" algn="tl" rotWithShape="0">
                <a:prstClr val="black">
                  <a:alpha val="34343"/>
                </a:prstClr>
              </a:outerShdw>
            </a:effectLst>
          </p:spPr>
          <p:style>
            <a:lnRef idx="2">
              <a:schemeClr val="accent6"/>
            </a:lnRef>
            <a:fillRef idx="1">
              <a:schemeClr val="lt1"/>
            </a:fillRef>
            <a:effectRef idx="0">
              <a:schemeClr val="accent6"/>
            </a:effectRef>
            <a:fontRef idx="minor">
              <a:schemeClr val="dk1"/>
            </a:fontRef>
          </p:style>
          <p:txBody>
            <a:bodyPr lIns="0" tIns="0" rIns="0" bIns="0"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ct val="0"/>
                </a:spcBef>
                <a:buSzPct val="90000"/>
                <a:buNone/>
              </a:pPr>
              <a:endParaRPr lang="en-CA" sz="1400" b="1" dirty="0"/>
            </a:p>
          </p:txBody>
        </p:sp>
      </p:grpSp>
      <p:sp>
        <p:nvSpPr>
          <p:cNvPr id="9" name="Title 8">
            <a:extLst>
              <a:ext uri="{FF2B5EF4-FFF2-40B4-BE49-F238E27FC236}">
                <a16:creationId xmlns:a16="http://schemas.microsoft.com/office/drawing/2014/main" id="{94F44E2E-E5B4-EBDB-2C3E-465F1F412BCF}"/>
              </a:ext>
              <a:ext uri="{C183D7F6-B498-43B3-948B-1728B52AA6E4}">
                <adec:decorative xmlns:adec="http://schemas.microsoft.com/office/drawing/2017/decorative" val="0"/>
              </a:ext>
            </a:extLst>
          </p:cNvPr>
          <p:cNvSpPr>
            <a:spLocks noGrp="1"/>
          </p:cNvSpPr>
          <p:nvPr>
            <p:ph type="title"/>
          </p:nvPr>
        </p:nvSpPr>
        <p:spPr>
          <a:xfrm>
            <a:off x="766763" y="682514"/>
            <a:ext cx="10658475" cy="532765"/>
          </a:xfrm>
        </p:spPr>
        <p:txBody>
          <a:bodyPr/>
          <a:lstStyle/>
          <a:p>
            <a:r>
              <a:rPr lang="en-US" dirty="0"/>
              <a:t>Setting up the TensorFlow Environment </a:t>
            </a:r>
          </a:p>
        </p:txBody>
      </p:sp>
      <p:graphicFrame>
        <p:nvGraphicFramePr>
          <p:cNvPr id="4" name="Table 3">
            <a:extLst>
              <a:ext uri="{FF2B5EF4-FFF2-40B4-BE49-F238E27FC236}">
                <a16:creationId xmlns:a16="http://schemas.microsoft.com/office/drawing/2014/main" id="{1B307A74-15CC-2A5F-64D1-680B5871EB89}"/>
              </a:ext>
            </a:extLst>
          </p:cNvPr>
          <p:cNvGraphicFramePr>
            <a:graphicFrameLocks noGrp="1"/>
          </p:cNvGraphicFramePr>
          <p:nvPr/>
        </p:nvGraphicFramePr>
        <p:xfrm>
          <a:off x="951259" y="1481604"/>
          <a:ext cx="6062490" cy="4267200"/>
        </p:xfrm>
        <a:graphic>
          <a:graphicData uri="http://schemas.openxmlformats.org/drawingml/2006/table">
            <a:tbl>
              <a:tblPr firstRow="1">
                <a:tableStyleId>{912C8C85-51F0-491E-9774-3900AFEF0FD7}</a:tableStyleId>
              </a:tblPr>
              <a:tblGrid>
                <a:gridCol w="797589">
                  <a:extLst>
                    <a:ext uri="{9D8B030D-6E8A-4147-A177-3AD203B41FA5}">
                      <a16:colId xmlns:a16="http://schemas.microsoft.com/office/drawing/2014/main" val="944109038"/>
                    </a:ext>
                  </a:extLst>
                </a:gridCol>
                <a:gridCol w="5264901">
                  <a:extLst>
                    <a:ext uri="{9D8B030D-6E8A-4147-A177-3AD203B41FA5}">
                      <a16:colId xmlns:a16="http://schemas.microsoft.com/office/drawing/2014/main" val="558323810"/>
                    </a:ext>
                  </a:extLst>
                </a:gridCol>
              </a:tblGrid>
              <a:tr h="10668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j-lt"/>
                          <a:ea typeface="+mn-ea"/>
                          <a:cs typeface="+mn-cs"/>
                        </a:rPr>
                        <a:t>1</a:t>
                      </a:r>
                      <a:endParaRPr lang="en-GB" sz="2800" b="0" dirty="0">
                        <a:solidFill>
                          <a:schemeClr val="tx1"/>
                        </a:solidFill>
                        <a:latin typeface="+mj-lt"/>
                      </a:endParaRPr>
                    </a:p>
                  </a:txBody>
                  <a:tcPr marL="0" marR="0" marT="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US" sz="1800" b="1" dirty="0">
                          <a:solidFill>
                            <a:schemeClr val="tx1"/>
                          </a:solidFill>
                        </a:rPr>
                        <a:t>Create (our use an existing) Google account</a:t>
                      </a:r>
                      <a:endParaRPr lang="en-US" sz="1800" b="1" baseline="0" dirty="0">
                        <a:solidFill>
                          <a:schemeClr val="tx1"/>
                        </a:solidFill>
                      </a:endParaRPr>
                    </a:p>
                  </a:txBody>
                  <a:tcPr marL="0" marR="0" marT="0"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99999"/>
                      </a:solidFill>
                      <a:prstDash val="solid"/>
                      <a:round/>
                      <a:headEnd type="none" w="med" len="med"/>
                      <a:tailEnd type="none" w="med" len="med"/>
                    </a:lnB>
                    <a:noFill/>
                  </a:tcPr>
                </a:tc>
                <a:extLst>
                  <a:ext uri="{0D108BD9-81ED-4DB2-BD59-A6C34878D82A}">
                    <a16:rowId xmlns:a16="http://schemas.microsoft.com/office/drawing/2014/main" val="104551764"/>
                  </a:ext>
                </a:extLst>
              </a:tr>
              <a:tr h="10668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j-lt"/>
                          <a:ea typeface="+mn-ea"/>
                          <a:cs typeface="+mn-cs"/>
                        </a:rPr>
                        <a:t>2</a:t>
                      </a:r>
                      <a:endParaRPr kumimoji="0" lang="en-GB" sz="2800" b="0" i="0" u="none" strike="noStrike" kern="1200" cap="none" spc="0" normalizeH="0" baseline="0" noProof="0" dirty="0">
                        <a:ln>
                          <a:noFill/>
                        </a:ln>
                        <a:solidFill>
                          <a:schemeClr val="tx1"/>
                        </a:solidFill>
                        <a:effectLst/>
                        <a:uLnTx/>
                        <a:uFillTx/>
                        <a:latin typeface="+mj-lt"/>
                        <a:ea typeface="+mn-ea"/>
                        <a:cs typeface="+mn-cs"/>
                      </a:endParaRPr>
                    </a:p>
                  </a:txBody>
                  <a:tcPr marL="0" marR="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a:ea typeface="+mn-ea"/>
                          <a:cs typeface="+mn-cs"/>
                        </a:rPr>
                        <a:t>Pay 0 euro</a:t>
                      </a:r>
                    </a:p>
                  </a:txBody>
                  <a:tcPr marL="0" marR="0" anchor="ctr">
                    <a:lnR w="12700" cap="flat" cmpd="sng" algn="ctr">
                      <a:no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3295751864"/>
                  </a:ext>
                </a:extLst>
              </a:tr>
              <a:tr h="10668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j-lt"/>
                          <a:ea typeface="+mn-ea"/>
                          <a:cs typeface="+mn-cs"/>
                        </a:rPr>
                        <a:t>3</a:t>
                      </a:r>
                      <a:endParaRPr kumimoji="0" lang="en-GB" sz="2800" b="0" i="0" u="none" strike="noStrike" kern="1200" cap="none" spc="0" normalizeH="0" baseline="0" noProof="0" dirty="0">
                        <a:ln>
                          <a:noFill/>
                        </a:ln>
                        <a:solidFill>
                          <a:schemeClr val="tx1"/>
                        </a:solidFill>
                        <a:effectLst/>
                        <a:uLnTx/>
                        <a:uFillTx/>
                        <a:latin typeface="+mj-lt"/>
                        <a:ea typeface="+mn-ea"/>
                        <a:cs typeface="+mn-cs"/>
                      </a:endParaRPr>
                    </a:p>
                  </a:txBody>
                  <a:tcPr marL="0" marR="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a:ea typeface="+mn-ea"/>
                          <a:cs typeface="+mn-cs"/>
                        </a:rPr>
                        <a:t>Download and install nothing</a:t>
                      </a:r>
                    </a:p>
                  </a:txBody>
                  <a:tcPr marL="0" marR="0" anchor="ctr">
                    <a:lnR w="12700" cap="flat" cmpd="sng" algn="ctr">
                      <a:no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680427853"/>
                  </a:ext>
                </a:extLst>
              </a:tr>
              <a:tr h="10668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j-lt"/>
                          <a:ea typeface="+mn-ea"/>
                          <a:cs typeface="+mn-cs"/>
                        </a:rPr>
                        <a:t>4</a:t>
                      </a:r>
                      <a:endParaRPr kumimoji="0" lang="en-GB" sz="2800" b="0" i="0" u="none" strike="noStrike" kern="1200" cap="none" spc="0" normalizeH="0" baseline="0" noProof="0" dirty="0">
                        <a:ln>
                          <a:noFill/>
                        </a:ln>
                        <a:solidFill>
                          <a:schemeClr val="tx1"/>
                        </a:solidFill>
                        <a:effectLst/>
                        <a:uLnTx/>
                        <a:uFillTx/>
                        <a:latin typeface="+mj-lt"/>
                        <a:ea typeface="+mn-ea"/>
                        <a:cs typeface="+mn-cs"/>
                      </a:endParaRPr>
                    </a:p>
                  </a:txBody>
                  <a:tcPr marL="0" marR="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a:ea typeface="+mn-ea"/>
                          <a:cs typeface="+mn-cs"/>
                        </a:rPr>
                        <a:t>Go to colab.research.google.com</a:t>
                      </a:r>
                    </a:p>
                  </a:txBody>
                  <a:tcPr marL="0" marR="0" anchor="ctr">
                    <a:lnR w="12700" cap="flat" cmpd="sng" algn="ctr">
                      <a:no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542801139"/>
                  </a:ext>
                </a:extLst>
              </a:tr>
            </a:tbl>
          </a:graphicData>
        </a:graphic>
      </p:graphicFrame>
      <p:pic>
        <p:nvPicPr>
          <p:cNvPr id="3" name="Picture 2">
            <a:extLst>
              <a:ext uri="{FF2B5EF4-FFF2-40B4-BE49-F238E27FC236}">
                <a16:creationId xmlns:a16="http://schemas.microsoft.com/office/drawing/2014/main" id="{DDA5FE60-CC7C-C7EC-05F9-DCD2828CFA70}"/>
              </a:ext>
            </a:extLst>
          </p:cNvPr>
          <p:cNvPicPr>
            <a:picLocks noChangeAspect="1"/>
          </p:cNvPicPr>
          <p:nvPr/>
        </p:nvPicPr>
        <p:blipFill>
          <a:blip r:embed="rId2"/>
          <a:stretch>
            <a:fillRect/>
          </a:stretch>
        </p:blipFill>
        <p:spPr>
          <a:xfrm>
            <a:off x="7430259" y="1481604"/>
            <a:ext cx="4278423" cy="4446923"/>
          </a:xfrm>
          <a:prstGeom prst="rect">
            <a:avLst/>
          </a:prstGeom>
        </p:spPr>
      </p:pic>
    </p:spTree>
    <p:extLst>
      <p:ext uri="{BB962C8B-B14F-4D97-AF65-F5344CB8AC3E}">
        <p14:creationId xmlns:p14="http://schemas.microsoft.com/office/powerpoint/2010/main" val="1240786521"/>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1419CF-7541-571B-888F-4535C6670ACB}"/>
              </a:ext>
              <a:ext uri="{C183D7F6-B498-43B3-948B-1728B52AA6E4}">
                <adec:decorative xmlns:adec="http://schemas.microsoft.com/office/drawing/2017/decorative" val="1"/>
              </a:ext>
            </a:extLst>
          </p:cNvPr>
          <p:cNvGrpSpPr/>
          <p:nvPr/>
        </p:nvGrpSpPr>
        <p:grpSpPr>
          <a:xfrm>
            <a:off x="762000" y="1694958"/>
            <a:ext cx="576000" cy="3816911"/>
            <a:chOff x="762000" y="1694958"/>
            <a:chExt cx="576000" cy="3816911"/>
          </a:xfrm>
        </p:grpSpPr>
        <p:sp>
          <p:nvSpPr>
            <p:cNvPr id="6" name="Text Placeholder 7">
              <a:extLst>
                <a:ext uri="{FF2B5EF4-FFF2-40B4-BE49-F238E27FC236}">
                  <a16:creationId xmlns:a16="http://schemas.microsoft.com/office/drawing/2014/main" id="{DA3B7C55-6944-6D04-F0BD-3BA82385C4FF}"/>
                </a:ext>
                <a:ext uri="{C183D7F6-B498-43B3-948B-1728B52AA6E4}">
                  <adec:decorative xmlns:adec="http://schemas.microsoft.com/office/drawing/2017/decorative" val="1"/>
                </a:ext>
              </a:extLst>
            </p:cNvPr>
            <p:cNvSpPr txBox="1">
              <a:spLocks noChangeAspect="1"/>
            </p:cNvSpPr>
            <p:nvPr/>
          </p:nvSpPr>
          <p:spPr>
            <a:xfrm>
              <a:off x="762000" y="2806127"/>
              <a:ext cx="576000" cy="576000"/>
            </a:xfrm>
            <a:prstGeom prst="ellipse">
              <a:avLst/>
            </a:prstGeom>
            <a:solidFill>
              <a:schemeClr val="bg1"/>
            </a:solidFill>
            <a:ln w="28575">
              <a:gradFill>
                <a:gsLst>
                  <a:gs pos="66000">
                    <a:srgbClr val="E31937"/>
                  </a:gs>
                  <a:gs pos="33000">
                    <a:srgbClr val="FF6A00"/>
                  </a:gs>
                  <a:gs pos="0">
                    <a:srgbClr val="FFCDD2"/>
                  </a:gs>
                  <a:gs pos="100000">
                    <a:srgbClr val="991F3D"/>
                  </a:gs>
                </a:gsLst>
                <a:lin ang="10800000" scaled="0"/>
              </a:gradFill>
            </a:ln>
            <a:effectLst>
              <a:outerShdw blurRad="114300" dist="25400" dir="3600000" algn="tl" rotWithShape="0">
                <a:prstClr val="black">
                  <a:alpha val="34343"/>
                </a:prstClr>
              </a:outerShdw>
            </a:effectLst>
          </p:spPr>
          <p:style>
            <a:lnRef idx="2">
              <a:schemeClr val="accent6"/>
            </a:lnRef>
            <a:fillRef idx="1">
              <a:schemeClr val="lt1"/>
            </a:fillRef>
            <a:effectRef idx="0">
              <a:schemeClr val="accent6"/>
            </a:effectRef>
            <a:fontRef idx="minor">
              <a:schemeClr val="dk1"/>
            </a:fontRef>
          </p:style>
          <p:txBody>
            <a:bodyPr lIns="0" tIns="0" rIns="0" bIns="0"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ct val="0"/>
                </a:spcBef>
                <a:buSzPct val="90000"/>
                <a:buNone/>
              </a:pPr>
              <a:endParaRPr lang="en-CA" sz="1400" b="1" dirty="0"/>
            </a:p>
          </p:txBody>
        </p:sp>
        <p:sp>
          <p:nvSpPr>
            <p:cNvPr id="8" name="Text Placeholder 7">
              <a:extLst>
                <a:ext uri="{FF2B5EF4-FFF2-40B4-BE49-F238E27FC236}">
                  <a16:creationId xmlns:a16="http://schemas.microsoft.com/office/drawing/2014/main" id="{35F55EFB-7032-BEF1-816E-319BDA69C0E6}"/>
                </a:ext>
                <a:ext uri="{C183D7F6-B498-43B3-948B-1728B52AA6E4}">
                  <adec:decorative xmlns:adec="http://schemas.microsoft.com/office/drawing/2017/decorative" val="1"/>
                </a:ext>
              </a:extLst>
            </p:cNvPr>
            <p:cNvSpPr txBox="1">
              <a:spLocks noChangeAspect="1"/>
            </p:cNvSpPr>
            <p:nvPr/>
          </p:nvSpPr>
          <p:spPr>
            <a:xfrm>
              <a:off x="762000" y="3870999"/>
              <a:ext cx="576000" cy="576000"/>
            </a:xfrm>
            <a:prstGeom prst="ellipse">
              <a:avLst/>
            </a:prstGeom>
            <a:solidFill>
              <a:schemeClr val="bg1"/>
            </a:solidFill>
            <a:ln w="28575">
              <a:gradFill>
                <a:gsLst>
                  <a:gs pos="66000">
                    <a:srgbClr val="E31937"/>
                  </a:gs>
                  <a:gs pos="33000">
                    <a:srgbClr val="FF6A00"/>
                  </a:gs>
                  <a:gs pos="0">
                    <a:srgbClr val="FFCDD2"/>
                  </a:gs>
                  <a:gs pos="100000">
                    <a:srgbClr val="991F3D"/>
                  </a:gs>
                </a:gsLst>
                <a:lin ang="10800000" scaled="0"/>
              </a:gradFill>
            </a:ln>
            <a:effectLst>
              <a:outerShdw blurRad="114300" dist="25400" dir="3600000" algn="tl" rotWithShape="0">
                <a:prstClr val="black">
                  <a:alpha val="34343"/>
                </a:prstClr>
              </a:outerShdw>
            </a:effectLst>
          </p:spPr>
          <p:style>
            <a:lnRef idx="2">
              <a:schemeClr val="accent6"/>
            </a:lnRef>
            <a:fillRef idx="1">
              <a:schemeClr val="lt1"/>
            </a:fillRef>
            <a:effectRef idx="0">
              <a:schemeClr val="accent6"/>
            </a:effectRef>
            <a:fontRef idx="minor">
              <a:schemeClr val="dk1"/>
            </a:fontRef>
          </p:style>
          <p:txBody>
            <a:bodyPr lIns="0" tIns="0" rIns="0" bIns="0"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ct val="0"/>
                </a:spcBef>
                <a:buSzPct val="90000"/>
                <a:buNone/>
              </a:pPr>
              <a:endParaRPr lang="en-CA" sz="1400" b="1" dirty="0"/>
            </a:p>
          </p:txBody>
        </p:sp>
        <p:sp>
          <p:nvSpPr>
            <p:cNvPr id="10" name="Text Placeholder 7">
              <a:extLst>
                <a:ext uri="{FF2B5EF4-FFF2-40B4-BE49-F238E27FC236}">
                  <a16:creationId xmlns:a16="http://schemas.microsoft.com/office/drawing/2014/main" id="{48EAF87A-D981-0A2F-E0F9-E8590C5E5E35}"/>
                </a:ext>
                <a:ext uri="{C183D7F6-B498-43B3-948B-1728B52AA6E4}">
                  <adec:decorative xmlns:adec="http://schemas.microsoft.com/office/drawing/2017/decorative" val="1"/>
                </a:ext>
              </a:extLst>
            </p:cNvPr>
            <p:cNvSpPr txBox="1">
              <a:spLocks noChangeAspect="1"/>
            </p:cNvSpPr>
            <p:nvPr/>
          </p:nvSpPr>
          <p:spPr>
            <a:xfrm>
              <a:off x="762000" y="4935869"/>
              <a:ext cx="576000" cy="576000"/>
            </a:xfrm>
            <a:prstGeom prst="ellipse">
              <a:avLst/>
            </a:prstGeom>
            <a:solidFill>
              <a:schemeClr val="bg1"/>
            </a:solidFill>
            <a:ln w="28575">
              <a:gradFill>
                <a:gsLst>
                  <a:gs pos="66000">
                    <a:srgbClr val="E31937"/>
                  </a:gs>
                  <a:gs pos="33000">
                    <a:srgbClr val="FF6A00"/>
                  </a:gs>
                  <a:gs pos="0">
                    <a:srgbClr val="FFCDD2"/>
                  </a:gs>
                  <a:gs pos="100000">
                    <a:srgbClr val="991F3D"/>
                  </a:gs>
                </a:gsLst>
                <a:lin ang="10800000" scaled="0"/>
              </a:gradFill>
            </a:ln>
            <a:effectLst>
              <a:outerShdw blurRad="114300" dist="25400" dir="3600000" algn="tl" rotWithShape="0">
                <a:prstClr val="black">
                  <a:alpha val="34343"/>
                </a:prstClr>
              </a:outerShdw>
            </a:effectLst>
          </p:spPr>
          <p:style>
            <a:lnRef idx="2">
              <a:schemeClr val="accent6"/>
            </a:lnRef>
            <a:fillRef idx="1">
              <a:schemeClr val="lt1"/>
            </a:fillRef>
            <a:effectRef idx="0">
              <a:schemeClr val="accent6"/>
            </a:effectRef>
            <a:fontRef idx="minor">
              <a:schemeClr val="dk1"/>
            </a:fontRef>
          </p:style>
          <p:txBody>
            <a:bodyPr lIns="0" tIns="0" rIns="0" bIns="0"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ct val="0"/>
                </a:spcBef>
                <a:buSzPct val="90000"/>
                <a:buNone/>
              </a:pPr>
              <a:endParaRPr lang="en-CA" sz="1400" b="1" dirty="0"/>
            </a:p>
          </p:txBody>
        </p:sp>
        <p:sp>
          <p:nvSpPr>
            <p:cNvPr id="2" name="Text Placeholder 7">
              <a:extLst>
                <a:ext uri="{FF2B5EF4-FFF2-40B4-BE49-F238E27FC236}">
                  <a16:creationId xmlns:a16="http://schemas.microsoft.com/office/drawing/2014/main" id="{13446B05-55ED-C232-05AB-C6D5FBD58E7D}"/>
                </a:ext>
                <a:ext uri="{C183D7F6-B498-43B3-948B-1728B52AA6E4}">
                  <adec:decorative xmlns:adec="http://schemas.microsoft.com/office/drawing/2017/decorative" val="1"/>
                </a:ext>
              </a:extLst>
            </p:cNvPr>
            <p:cNvSpPr txBox="1">
              <a:spLocks noChangeAspect="1"/>
            </p:cNvSpPr>
            <p:nvPr/>
          </p:nvSpPr>
          <p:spPr>
            <a:xfrm>
              <a:off x="762000" y="1694958"/>
              <a:ext cx="576000" cy="576000"/>
            </a:xfrm>
            <a:prstGeom prst="ellipse">
              <a:avLst/>
            </a:prstGeom>
            <a:solidFill>
              <a:schemeClr val="bg1"/>
            </a:solidFill>
            <a:ln w="28575">
              <a:gradFill>
                <a:gsLst>
                  <a:gs pos="66000">
                    <a:srgbClr val="E31937"/>
                  </a:gs>
                  <a:gs pos="33000">
                    <a:srgbClr val="FF6A00"/>
                  </a:gs>
                  <a:gs pos="0">
                    <a:srgbClr val="FFCDD2"/>
                  </a:gs>
                  <a:gs pos="100000">
                    <a:srgbClr val="991F3D"/>
                  </a:gs>
                </a:gsLst>
                <a:lin ang="10800000" scaled="0"/>
              </a:gradFill>
            </a:ln>
            <a:effectLst>
              <a:outerShdw blurRad="114300" dist="25400" dir="3600000" algn="tl" rotWithShape="0">
                <a:prstClr val="black">
                  <a:alpha val="34343"/>
                </a:prstClr>
              </a:outerShdw>
            </a:effectLst>
          </p:spPr>
          <p:style>
            <a:lnRef idx="2">
              <a:schemeClr val="accent6"/>
            </a:lnRef>
            <a:fillRef idx="1">
              <a:schemeClr val="lt1"/>
            </a:fillRef>
            <a:effectRef idx="0">
              <a:schemeClr val="accent6"/>
            </a:effectRef>
            <a:fontRef idx="minor">
              <a:schemeClr val="dk1"/>
            </a:fontRef>
          </p:style>
          <p:txBody>
            <a:bodyPr lIns="0" tIns="0" rIns="0" bIns="0"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ct val="0"/>
                </a:spcBef>
                <a:buSzPct val="90000"/>
                <a:buNone/>
              </a:pPr>
              <a:endParaRPr lang="en-CA" sz="1400" b="1" dirty="0"/>
            </a:p>
          </p:txBody>
        </p:sp>
      </p:grpSp>
      <p:sp>
        <p:nvSpPr>
          <p:cNvPr id="9" name="Title 8">
            <a:extLst>
              <a:ext uri="{FF2B5EF4-FFF2-40B4-BE49-F238E27FC236}">
                <a16:creationId xmlns:a16="http://schemas.microsoft.com/office/drawing/2014/main" id="{94F44E2E-E5B4-EBDB-2C3E-465F1F412BCF}"/>
              </a:ext>
              <a:ext uri="{C183D7F6-B498-43B3-948B-1728B52AA6E4}">
                <adec:decorative xmlns:adec="http://schemas.microsoft.com/office/drawing/2017/decorative" val="0"/>
              </a:ext>
            </a:extLst>
          </p:cNvPr>
          <p:cNvSpPr>
            <a:spLocks noGrp="1"/>
          </p:cNvSpPr>
          <p:nvPr>
            <p:ph type="title"/>
          </p:nvPr>
        </p:nvSpPr>
        <p:spPr>
          <a:xfrm>
            <a:off x="766763" y="682514"/>
            <a:ext cx="10658475" cy="532765"/>
          </a:xfrm>
        </p:spPr>
        <p:txBody>
          <a:bodyPr/>
          <a:lstStyle/>
          <a:p>
            <a:r>
              <a:rPr lang="en-US" dirty="0"/>
              <a:t>Using </a:t>
            </a:r>
            <a:r>
              <a:rPr lang="en-US" dirty="0" err="1"/>
              <a:t>Jupyter</a:t>
            </a:r>
            <a:r>
              <a:rPr lang="en-US" dirty="0"/>
              <a:t> Notebook</a:t>
            </a:r>
          </a:p>
        </p:txBody>
      </p:sp>
      <p:graphicFrame>
        <p:nvGraphicFramePr>
          <p:cNvPr id="4" name="Table 3">
            <a:extLst>
              <a:ext uri="{FF2B5EF4-FFF2-40B4-BE49-F238E27FC236}">
                <a16:creationId xmlns:a16="http://schemas.microsoft.com/office/drawing/2014/main" id="{1B307A74-15CC-2A5F-64D1-680B5871EB89}"/>
              </a:ext>
            </a:extLst>
          </p:cNvPr>
          <p:cNvGraphicFramePr>
            <a:graphicFrameLocks noGrp="1"/>
          </p:cNvGraphicFramePr>
          <p:nvPr/>
        </p:nvGraphicFramePr>
        <p:xfrm>
          <a:off x="951259" y="1481604"/>
          <a:ext cx="6062490" cy="4267200"/>
        </p:xfrm>
        <a:graphic>
          <a:graphicData uri="http://schemas.openxmlformats.org/drawingml/2006/table">
            <a:tbl>
              <a:tblPr firstRow="1">
                <a:tableStyleId>{912C8C85-51F0-491E-9774-3900AFEF0FD7}</a:tableStyleId>
              </a:tblPr>
              <a:tblGrid>
                <a:gridCol w="797589">
                  <a:extLst>
                    <a:ext uri="{9D8B030D-6E8A-4147-A177-3AD203B41FA5}">
                      <a16:colId xmlns:a16="http://schemas.microsoft.com/office/drawing/2014/main" val="944109038"/>
                    </a:ext>
                  </a:extLst>
                </a:gridCol>
                <a:gridCol w="5264901">
                  <a:extLst>
                    <a:ext uri="{9D8B030D-6E8A-4147-A177-3AD203B41FA5}">
                      <a16:colId xmlns:a16="http://schemas.microsoft.com/office/drawing/2014/main" val="558323810"/>
                    </a:ext>
                  </a:extLst>
                </a:gridCol>
              </a:tblGrid>
              <a:tr h="10668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j-lt"/>
                          <a:ea typeface="+mn-ea"/>
                          <a:cs typeface="+mn-cs"/>
                        </a:rPr>
                        <a:t>1</a:t>
                      </a:r>
                      <a:endParaRPr lang="en-GB" sz="2800" b="0" dirty="0">
                        <a:solidFill>
                          <a:schemeClr val="tx1"/>
                        </a:solidFill>
                        <a:latin typeface="+mj-lt"/>
                      </a:endParaRPr>
                    </a:p>
                  </a:txBody>
                  <a:tcPr marL="0" marR="0" marT="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US" sz="1800" b="1" dirty="0">
                          <a:solidFill>
                            <a:schemeClr val="tx1"/>
                          </a:solidFill>
                        </a:rPr>
                        <a:t>Create text cells using markup for documentation</a:t>
                      </a:r>
                      <a:endParaRPr lang="en-US" sz="1800" b="1" baseline="0" dirty="0">
                        <a:solidFill>
                          <a:schemeClr val="tx1"/>
                        </a:solidFill>
                      </a:endParaRPr>
                    </a:p>
                  </a:txBody>
                  <a:tcPr marL="0" marR="0" marT="0"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99999"/>
                      </a:solidFill>
                      <a:prstDash val="solid"/>
                      <a:round/>
                      <a:headEnd type="none" w="med" len="med"/>
                      <a:tailEnd type="none" w="med" len="med"/>
                    </a:lnB>
                    <a:noFill/>
                  </a:tcPr>
                </a:tc>
                <a:extLst>
                  <a:ext uri="{0D108BD9-81ED-4DB2-BD59-A6C34878D82A}">
                    <a16:rowId xmlns:a16="http://schemas.microsoft.com/office/drawing/2014/main" val="104551764"/>
                  </a:ext>
                </a:extLst>
              </a:tr>
              <a:tr h="10668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j-lt"/>
                          <a:ea typeface="+mn-ea"/>
                          <a:cs typeface="+mn-cs"/>
                        </a:rPr>
                        <a:t>2</a:t>
                      </a:r>
                      <a:endParaRPr kumimoji="0" lang="en-GB" sz="2800" b="0" i="0" u="none" strike="noStrike" kern="1200" cap="none" spc="0" normalizeH="0" baseline="0" noProof="0" dirty="0">
                        <a:ln>
                          <a:noFill/>
                        </a:ln>
                        <a:solidFill>
                          <a:schemeClr val="tx1"/>
                        </a:solidFill>
                        <a:effectLst/>
                        <a:uLnTx/>
                        <a:uFillTx/>
                        <a:latin typeface="+mj-lt"/>
                        <a:ea typeface="+mn-ea"/>
                        <a:cs typeface="+mn-cs"/>
                      </a:endParaRPr>
                    </a:p>
                  </a:txBody>
                  <a:tcPr marL="0" marR="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a:ea typeface="+mn-ea"/>
                          <a:cs typeface="+mn-cs"/>
                        </a:rPr>
                        <a:t>Double-click a text cell to edit it</a:t>
                      </a:r>
                    </a:p>
                  </a:txBody>
                  <a:tcPr marL="0" marR="0" anchor="ctr">
                    <a:lnR w="12700" cap="flat" cmpd="sng" algn="ctr">
                      <a:no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3295751864"/>
                  </a:ext>
                </a:extLst>
              </a:tr>
              <a:tr h="10668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j-lt"/>
                          <a:ea typeface="+mn-ea"/>
                          <a:cs typeface="+mn-cs"/>
                        </a:rPr>
                        <a:t>3</a:t>
                      </a:r>
                      <a:endParaRPr kumimoji="0" lang="en-GB" sz="2800" b="0" i="0" u="none" strike="noStrike" kern="1200" cap="none" spc="0" normalizeH="0" baseline="0" noProof="0" dirty="0">
                        <a:ln>
                          <a:noFill/>
                        </a:ln>
                        <a:solidFill>
                          <a:schemeClr val="tx1"/>
                        </a:solidFill>
                        <a:effectLst/>
                        <a:uLnTx/>
                        <a:uFillTx/>
                        <a:latin typeface="+mj-lt"/>
                        <a:ea typeface="+mn-ea"/>
                        <a:cs typeface="+mn-cs"/>
                      </a:endParaRPr>
                    </a:p>
                  </a:txBody>
                  <a:tcPr marL="0" marR="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a:ea typeface="+mn-ea"/>
                          <a:cs typeface="+mn-cs"/>
                        </a:rPr>
                        <a:t>Create code cells for Python code</a:t>
                      </a:r>
                    </a:p>
                  </a:txBody>
                  <a:tcPr marL="0" marR="0" anchor="ctr">
                    <a:lnR w="12700" cap="flat" cmpd="sng" algn="ctr">
                      <a:no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680427853"/>
                  </a:ext>
                </a:extLst>
              </a:tr>
              <a:tr h="10668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j-lt"/>
                          <a:ea typeface="+mn-ea"/>
                          <a:cs typeface="+mn-cs"/>
                        </a:rPr>
                        <a:t>4</a:t>
                      </a:r>
                      <a:endParaRPr kumimoji="0" lang="en-GB" sz="2800" b="0" i="0" u="none" strike="noStrike" kern="1200" cap="none" spc="0" normalizeH="0" baseline="0" noProof="0" dirty="0">
                        <a:ln>
                          <a:noFill/>
                        </a:ln>
                        <a:solidFill>
                          <a:schemeClr val="tx1"/>
                        </a:solidFill>
                        <a:effectLst/>
                        <a:uLnTx/>
                        <a:uFillTx/>
                        <a:latin typeface="+mj-lt"/>
                        <a:ea typeface="+mn-ea"/>
                        <a:cs typeface="+mn-cs"/>
                      </a:endParaRPr>
                    </a:p>
                  </a:txBody>
                  <a:tcPr marL="0" marR="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a:ea typeface="+mn-ea"/>
                          <a:cs typeface="+mn-cs"/>
                        </a:rPr>
                        <a:t>Send a cell to the server for executing by clicking on the run arrow (or Shift + Enter)</a:t>
                      </a:r>
                    </a:p>
                  </a:txBody>
                  <a:tcPr marL="0" marR="0" anchor="ctr">
                    <a:lnR w="12700" cap="flat" cmpd="sng" algn="ctr">
                      <a:no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542801139"/>
                  </a:ext>
                </a:extLst>
              </a:tr>
            </a:tbl>
          </a:graphicData>
        </a:graphic>
      </p:graphicFrame>
      <p:pic>
        <p:nvPicPr>
          <p:cNvPr id="2052" name="Picture 4" descr="Project Jupyter - Wikipedia">
            <a:extLst>
              <a:ext uri="{FF2B5EF4-FFF2-40B4-BE49-F238E27FC236}">
                <a16:creationId xmlns:a16="http://schemas.microsoft.com/office/drawing/2014/main" id="{4843F928-6C02-A1C8-468C-4E66579399C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32268" y="1650344"/>
            <a:ext cx="3292970" cy="3816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1689957"/>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1419CF-7541-571B-888F-4535C6670ACB}"/>
              </a:ext>
              <a:ext uri="{C183D7F6-B498-43B3-948B-1728B52AA6E4}">
                <adec:decorative xmlns:adec="http://schemas.microsoft.com/office/drawing/2017/decorative" val="1"/>
              </a:ext>
            </a:extLst>
          </p:cNvPr>
          <p:cNvGrpSpPr/>
          <p:nvPr/>
        </p:nvGrpSpPr>
        <p:grpSpPr>
          <a:xfrm>
            <a:off x="762000" y="1694958"/>
            <a:ext cx="576000" cy="3816911"/>
            <a:chOff x="762000" y="1694958"/>
            <a:chExt cx="576000" cy="3816911"/>
          </a:xfrm>
        </p:grpSpPr>
        <p:sp>
          <p:nvSpPr>
            <p:cNvPr id="6" name="Text Placeholder 7">
              <a:extLst>
                <a:ext uri="{FF2B5EF4-FFF2-40B4-BE49-F238E27FC236}">
                  <a16:creationId xmlns:a16="http://schemas.microsoft.com/office/drawing/2014/main" id="{DA3B7C55-6944-6D04-F0BD-3BA82385C4FF}"/>
                </a:ext>
                <a:ext uri="{C183D7F6-B498-43B3-948B-1728B52AA6E4}">
                  <adec:decorative xmlns:adec="http://schemas.microsoft.com/office/drawing/2017/decorative" val="1"/>
                </a:ext>
              </a:extLst>
            </p:cNvPr>
            <p:cNvSpPr txBox="1">
              <a:spLocks noChangeAspect="1"/>
            </p:cNvSpPr>
            <p:nvPr/>
          </p:nvSpPr>
          <p:spPr>
            <a:xfrm>
              <a:off x="762000" y="2806127"/>
              <a:ext cx="576000" cy="576000"/>
            </a:xfrm>
            <a:prstGeom prst="ellipse">
              <a:avLst/>
            </a:prstGeom>
            <a:solidFill>
              <a:schemeClr val="bg1"/>
            </a:solidFill>
            <a:ln w="28575">
              <a:gradFill>
                <a:gsLst>
                  <a:gs pos="66000">
                    <a:srgbClr val="E31937"/>
                  </a:gs>
                  <a:gs pos="33000">
                    <a:srgbClr val="FF6A00"/>
                  </a:gs>
                  <a:gs pos="0">
                    <a:srgbClr val="FFCDD2"/>
                  </a:gs>
                  <a:gs pos="100000">
                    <a:srgbClr val="991F3D"/>
                  </a:gs>
                </a:gsLst>
                <a:lin ang="10800000" scaled="0"/>
              </a:gradFill>
            </a:ln>
            <a:effectLst>
              <a:outerShdw blurRad="114300" dist="25400" dir="3600000" algn="tl" rotWithShape="0">
                <a:prstClr val="black">
                  <a:alpha val="34343"/>
                </a:prstClr>
              </a:outerShdw>
            </a:effectLst>
          </p:spPr>
          <p:style>
            <a:lnRef idx="2">
              <a:schemeClr val="accent6"/>
            </a:lnRef>
            <a:fillRef idx="1">
              <a:schemeClr val="lt1"/>
            </a:fillRef>
            <a:effectRef idx="0">
              <a:schemeClr val="accent6"/>
            </a:effectRef>
            <a:fontRef idx="minor">
              <a:schemeClr val="dk1"/>
            </a:fontRef>
          </p:style>
          <p:txBody>
            <a:bodyPr lIns="0" tIns="0" rIns="0" bIns="0"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ct val="0"/>
                </a:spcBef>
                <a:buSzPct val="90000"/>
                <a:buNone/>
              </a:pPr>
              <a:endParaRPr lang="en-CA" sz="1400" b="1" dirty="0"/>
            </a:p>
          </p:txBody>
        </p:sp>
        <p:sp>
          <p:nvSpPr>
            <p:cNvPr id="8" name="Text Placeholder 7">
              <a:extLst>
                <a:ext uri="{FF2B5EF4-FFF2-40B4-BE49-F238E27FC236}">
                  <a16:creationId xmlns:a16="http://schemas.microsoft.com/office/drawing/2014/main" id="{35F55EFB-7032-BEF1-816E-319BDA69C0E6}"/>
                </a:ext>
                <a:ext uri="{C183D7F6-B498-43B3-948B-1728B52AA6E4}">
                  <adec:decorative xmlns:adec="http://schemas.microsoft.com/office/drawing/2017/decorative" val="1"/>
                </a:ext>
              </a:extLst>
            </p:cNvPr>
            <p:cNvSpPr txBox="1">
              <a:spLocks noChangeAspect="1"/>
            </p:cNvSpPr>
            <p:nvPr/>
          </p:nvSpPr>
          <p:spPr>
            <a:xfrm>
              <a:off x="762000" y="3870999"/>
              <a:ext cx="576000" cy="576000"/>
            </a:xfrm>
            <a:prstGeom prst="ellipse">
              <a:avLst/>
            </a:prstGeom>
            <a:solidFill>
              <a:schemeClr val="bg1"/>
            </a:solidFill>
            <a:ln w="28575">
              <a:gradFill>
                <a:gsLst>
                  <a:gs pos="66000">
                    <a:srgbClr val="E31937"/>
                  </a:gs>
                  <a:gs pos="33000">
                    <a:srgbClr val="FF6A00"/>
                  </a:gs>
                  <a:gs pos="0">
                    <a:srgbClr val="FFCDD2"/>
                  </a:gs>
                  <a:gs pos="100000">
                    <a:srgbClr val="991F3D"/>
                  </a:gs>
                </a:gsLst>
                <a:lin ang="10800000" scaled="0"/>
              </a:gradFill>
            </a:ln>
            <a:effectLst>
              <a:outerShdw blurRad="114300" dist="25400" dir="3600000" algn="tl" rotWithShape="0">
                <a:prstClr val="black">
                  <a:alpha val="34343"/>
                </a:prstClr>
              </a:outerShdw>
            </a:effectLst>
          </p:spPr>
          <p:style>
            <a:lnRef idx="2">
              <a:schemeClr val="accent6"/>
            </a:lnRef>
            <a:fillRef idx="1">
              <a:schemeClr val="lt1"/>
            </a:fillRef>
            <a:effectRef idx="0">
              <a:schemeClr val="accent6"/>
            </a:effectRef>
            <a:fontRef idx="minor">
              <a:schemeClr val="dk1"/>
            </a:fontRef>
          </p:style>
          <p:txBody>
            <a:bodyPr lIns="0" tIns="0" rIns="0" bIns="0"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ct val="0"/>
                </a:spcBef>
                <a:buSzPct val="90000"/>
                <a:buNone/>
              </a:pPr>
              <a:endParaRPr lang="en-CA" sz="1400" b="1" dirty="0"/>
            </a:p>
          </p:txBody>
        </p:sp>
        <p:sp>
          <p:nvSpPr>
            <p:cNvPr id="10" name="Text Placeholder 7">
              <a:extLst>
                <a:ext uri="{FF2B5EF4-FFF2-40B4-BE49-F238E27FC236}">
                  <a16:creationId xmlns:a16="http://schemas.microsoft.com/office/drawing/2014/main" id="{48EAF87A-D981-0A2F-E0F9-E8590C5E5E35}"/>
                </a:ext>
                <a:ext uri="{C183D7F6-B498-43B3-948B-1728B52AA6E4}">
                  <adec:decorative xmlns:adec="http://schemas.microsoft.com/office/drawing/2017/decorative" val="1"/>
                </a:ext>
              </a:extLst>
            </p:cNvPr>
            <p:cNvSpPr txBox="1">
              <a:spLocks noChangeAspect="1"/>
            </p:cNvSpPr>
            <p:nvPr/>
          </p:nvSpPr>
          <p:spPr>
            <a:xfrm>
              <a:off x="762000" y="4935869"/>
              <a:ext cx="576000" cy="576000"/>
            </a:xfrm>
            <a:prstGeom prst="ellipse">
              <a:avLst/>
            </a:prstGeom>
            <a:solidFill>
              <a:schemeClr val="bg1"/>
            </a:solidFill>
            <a:ln w="28575">
              <a:gradFill>
                <a:gsLst>
                  <a:gs pos="66000">
                    <a:srgbClr val="E31937"/>
                  </a:gs>
                  <a:gs pos="33000">
                    <a:srgbClr val="FF6A00"/>
                  </a:gs>
                  <a:gs pos="0">
                    <a:srgbClr val="FFCDD2"/>
                  </a:gs>
                  <a:gs pos="100000">
                    <a:srgbClr val="991F3D"/>
                  </a:gs>
                </a:gsLst>
                <a:lin ang="10800000" scaled="0"/>
              </a:gradFill>
            </a:ln>
            <a:effectLst>
              <a:outerShdw blurRad="114300" dist="25400" dir="3600000" algn="tl" rotWithShape="0">
                <a:prstClr val="black">
                  <a:alpha val="34343"/>
                </a:prstClr>
              </a:outerShdw>
            </a:effectLst>
          </p:spPr>
          <p:style>
            <a:lnRef idx="2">
              <a:schemeClr val="accent6"/>
            </a:lnRef>
            <a:fillRef idx="1">
              <a:schemeClr val="lt1"/>
            </a:fillRef>
            <a:effectRef idx="0">
              <a:schemeClr val="accent6"/>
            </a:effectRef>
            <a:fontRef idx="minor">
              <a:schemeClr val="dk1"/>
            </a:fontRef>
          </p:style>
          <p:txBody>
            <a:bodyPr lIns="0" tIns="0" rIns="0" bIns="0"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ct val="0"/>
                </a:spcBef>
                <a:buSzPct val="90000"/>
                <a:buNone/>
              </a:pPr>
              <a:endParaRPr lang="en-CA" sz="1400" b="1" dirty="0"/>
            </a:p>
          </p:txBody>
        </p:sp>
        <p:sp>
          <p:nvSpPr>
            <p:cNvPr id="2" name="Text Placeholder 7">
              <a:extLst>
                <a:ext uri="{FF2B5EF4-FFF2-40B4-BE49-F238E27FC236}">
                  <a16:creationId xmlns:a16="http://schemas.microsoft.com/office/drawing/2014/main" id="{13446B05-55ED-C232-05AB-C6D5FBD58E7D}"/>
                </a:ext>
                <a:ext uri="{C183D7F6-B498-43B3-948B-1728B52AA6E4}">
                  <adec:decorative xmlns:adec="http://schemas.microsoft.com/office/drawing/2017/decorative" val="1"/>
                </a:ext>
              </a:extLst>
            </p:cNvPr>
            <p:cNvSpPr txBox="1">
              <a:spLocks noChangeAspect="1"/>
            </p:cNvSpPr>
            <p:nvPr/>
          </p:nvSpPr>
          <p:spPr>
            <a:xfrm>
              <a:off x="762000" y="1694958"/>
              <a:ext cx="576000" cy="576000"/>
            </a:xfrm>
            <a:prstGeom prst="ellipse">
              <a:avLst/>
            </a:prstGeom>
            <a:solidFill>
              <a:schemeClr val="bg1"/>
            </a:solidFill>
            <a:ln w="28575">
              <a:gradFill>
                <a:gsLst>
                  <a:gs pos="66000">
                    <a:srgbClr val="E31937"/>
                  </a:gs>
                  <a:gs pos="33000">
                    <a:srgbClr val="FF6A00"/>
                  </a:gs>
                  <a:gs pos="0">
                    <a:srgbClr val="FFCDD2"/>
                  </a:gs>
                  <a:gs pos="100000">
                    <a:srgbClr val="991F3D"/>
                  </a:gs>
                </a:gsLst>
                <a:lin ang="10800000" scaled="0"/>
              </a:gradFill>
            </a:ln>
            <a:effectLst>
              <a:outerShdw blurRad="114300" dist="25400" dir="3600000" algn="tl" rotWithShape="0">
                <a:prstClr val="black">
                  <a:alpha val="34343"/>
                </a:prstClr>
              </a:outerShdw>
            </a:effectLst>
          </p:spPr>
          <p:style>
            <a:lnRef idx="2">
              <a:schemeClr val="accent6"/>
            </a:lnRef>
            <a:fillRef idx="1">
              <a:schemeClr val="lt1"/>
            </a:fillRef>
            <a:effectRef idx="0">
              <a:schemeClr val="accent6"/>
            </a:effectRef>
            <a:fontRef idx="minor">
              <a:schemeClr val="dk1"/>
            </a:fontRef>
          </p:style>
          <p:txBody>
            <a:bodyPr lIns="0" tIns="0" rIns="0" bIns="0"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ct val="0"/>
                </a:spcBef>
                <a:buSzPct val="90000"/>
                <a:buNone/>
              </a:pPr>
              <a:endParaRPr lang="en-CA" sz="1400" b="1" dirty="0"/>
            </a:p>
          </p:txBody>
        </p:sp>
      </p:grpSp>
      <p:sp>
        <p:nvSpPr>
          <p:cNvPr id="9" name="Title 8">
            <a:extLst>
              <a:ext uri="{FF2B5EF4-FFF2-40B4-BE49-F238E27FC236}">
                <a16:creationId xmlns:a16="http://schemas.microsoft.com/office/drawing/2014/main" id="{94F44E2E-E5B4-EBDB-2C3E-465F1F412BCF}"/>
              </a:ext>
              <a:ext uri="{C183D7F6-B498-43B3-948B-1728B52AA6E4}">
                <adec:decorative xmlns:adec="http://schemas.microsoft.com/office/drawing/2017/decorative" val="0"/>
              </a:ext>
            </a:extLst>
          </p:cNvPr>
          <p:cNvSpPr>
            <a:spLocks noGrp="1"/>
          </p:cNvSpPr>
          <p:nvPr>
            <p:ph type="title"/>
          </p:nvPr>
        </p:nvSpPr>
        <p:spPr>
          <a:xfrm>
            <a:off x="766763" y="682514"/>
            <a:ext cx="10658475" cy="532765"/>
          </a:xfrm>
        </p:spPr>
        <p:txBody>
          <a:bodyPr/>
          <a:lstStyle/>
          <a:p>
            <a:r>
              <a:rPr lang="en-US" dirty="0"/>
              <a:t>Using </a:t>
            </a:r>
            <a:r>
              <a:rPr lang="en-US" dirty="0" err="1"/>
              <a:t>Jupyter</a:t>
            </a:r>
            <a:r>
              <a:rPr lang="en-US" dirty="0"/>
              <a:t> Notebook</a:t>
            </a:r>
          </a:p>
        </p:txBody>
      </p:sp>
      <p:graphicFrame>
        <p:nvGraphicFramePr>
          <p:cNvPr id="4" name="Table 3">
            <a:extLst>
              <a:ext uri="{FF2B5EF4-FFF2-40B4-BE49-F238E27FC236}">
                <a16:creationId xmlns:a16="http://schemas.microsoft.com/office/drawing/2014/main" id="{1B307A74-15CC-2A5F-64D1-680B5871EB89}"/>
              </a:ext>
            </a:extLst>
          </p:cNvPr>
          <p:cNvGraphicFramePr>
            <a:graphicFrameLocks noGrp="1"/>
          </p:cNvGraphicFramePr>
          <p:nvPr/>
        </p:nvGraphicFramePr>
        <p:xfrm>
          <a:off x="951259" y="1481604"/>
          <a:ext cx="6062490" cy="4267200"/>
        </p:xfrm>
        <a:graphic>
          <a:graphicData uri="http://schemas.openxmlformats.org/drawingml/2006/table">
            <a:tbl>
              <a:tblPr firstRow="1">
                <a:tableStyleId>{912C8C85-51F0-491E-9774-3900AFEF0FD7}</a:tableStyleId>
              </a:tblPr>
              <a:tblGrid>
                <a:gridCol w="797589">
                  <a:extLst>
                    <a:ext uri="{9D8B030D-6E8A-4147-A177-3AD203B41FA5}">
                      <a16:colId xmlns:a16="http://schemas.microsoft.com/office/drawing/2014/main" val="944109038"/>
                    </a:ext>
                  </a:extLst>
                </a:gridCol>
                <a:gridCol w="5264901">
                  <a:extLst>
                    <a:ext uri="{9D8B030D-6E8A-4147-A177-3AD203B41FA5}">
                      <a16:colId xmlns:a16="http://schemas.microsoft.com/office/drawing/2014/main" val="558323810"/>
                    </a:ext>
                  </a:extLst>
                </a:gridCol>
              </a:tblGrid>
              <a:tr h="10668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j-lt"/>
                          <a:ea typeface="+mn-ea"/>
                          <a:cs typeface="+mn-cs"/>
                        </a:rPr>
                        <a:t>5</a:t>
                      </a:r>
                      <a:endParaRPr lang="en-GB" sz="2800" b="0" dirty="0">
                        <a:solidFill>
                          <a:schemeClr val="tx1"/>
                        </a:solidFill>
                        <a:latin typeface="+mj-lt"/>
                      </a:endParaRPr>
                    </a:p>
                  </a:txBody>
                  <a:tcPr marL="0" marR="0" marT="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US" sz="1800" b="1" dirty="0">
                          <a:solidFill>
                            <a:schemeClr val="tx1"/>
                          </a:solidFill>
                        </a:rPr>
                        <a:t>Running the code in a cell executes that cell in the context of any prior executed cells</a:t>
                      </a:r>
                      <a:endParaRPr lang="en-US" sz="1800" b="1" baseline="0" dirty="0">
                        <a:solidFill>
                          <a:schemeClr val="tx1"/>
                        </a:solidFill>
                      </a:endParaRPr>
                    </a:p>
                  </a:txBody>
                  <a:tcPr marL="0" marR="0" marT="0"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99999"/>
                      </a:solidFill>
                      <a:prstDash val="solid"/>
                      <a:round/>
                      <a:headEnd type="none" w="med" len="med"/>
                      <a:tailEnd type="none" w="med" len="med"/>
                    </a:lnB>
                    <a:noFill/>
                  </a:tcPr>
                </a:tc>
                <a:extLst>
                  <a:ext uri="{0D108BD9-81ED-4DB2-BD59-A6C34878D82A}">
                    <a16:rowId xmlns:a16="http://schemas.microsoft.com/office/drawing/2014/main" val="104551764"/>
                  </a:ext>
                </a:extLst>
              </a:tr>
              <a:tr h="10668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j-lt"/>
                          <a:ea typeface="+mn-ea"/>
                          <a:cs typeface="+mn-cs"/>
                        </a:rPr>
                        <a:t>6</a:t>
                      </a:r>
                      <a:endParaRPr kumimoji="0" lang="en-GB" sz="2800" b="0" i="0" u="none" strike="noStrike" kern="1200" cap="none" spc="0" normalizeH="0" baseline="0" noProof="0" dirty="0">
                        <a:ln>
                          <a:noFill/>
                        </a:ln>
                        <a:solidFill>
                          <a:schemeClr val="tx1"/>
                        </a:solidFill>
                        <a:effectLst/>
                        <a:uLnTx/>
                        <a:uFillTx/>
                        <a:latin typeface="+mj-lt"/>
                        <a:ea typeface="+mn-ea"/>
                        <a:cs typeface="+mn-cs"/>
                      </a:endParaRPr>
                    </a:p>
                  </a:txBody>
                  <a:tcPr marL="0" marR="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a:ea typeface="+mn-ea"/>
                          <a:cs typeface="+mn-cs"/>
                        </a:rPr>
                        <a:t>Use the sequence numbers in brackets to see the current execution order</a:t>
                      </a:r>
                    </a:p>
                  </a:txBody>
                  <a:tcPr marL="0" marR="0" anchor="ctr">
                    <a:lnR w="12700" cap="flat" cmpd="sng" algn="ctr">
                      <a:no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3295751864"/>
                  </a:ext>
                </a:extLst>
              </a:tr>
              <a:tr h="10668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j-lt"/>
                          <a:ea typeface="+mn-ea"/>
                          <a:cs typeface="+mn-cs"/>
                        </a:rPr>
                        <a:t>7</a:t>
                      </a:r>
                      <a:endParaRPr kumimoji="0" lang="en-GB" sz="2800" b="0" i="0" u="none" strike="noStrike" kern="1200" cap="none" spc="0" normalizeH="0" baseline="0" noProof="0" dirty="0">
                        <a:ln>
                          <a:noFill/>
                        </a:ln>
                        <a:solidFill>
                          <a:schemeClr val="tx1"/>
                        </a:solidFill>
                        <a:effectLst/>
                        <a:uLnTx/>
                        <a:uFillTx/>
                        <a:latin typeface="+mj-lt"/>
                        <a:ea typeface="+mn-ea"/>
                        <a:cs typeface="+mn-cs"/>
                      </a:endParaRPr>
                    </a:p>
                  </a:txBody>
                  <a:tcPr marL="0" marR="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a:ea typeface="+mn-ea"/>
                          <a:cs typeface="+mn-cs"/>
                        </a:rPr>
                        <a:t>Use “Run All” to run all Notebook code from the top down</a:t>
                      </a:r>
                    </a:p>
                  </a:txBody>
                  <a:tcPr marL="0" marR="0" anchor="ctr">
                    <a:lnR w="12700" cap="flat" cmpd="sng" algn="ctr">
                      <a:no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680427853"/>
                  </a:ext>
                </a:extLst>
              </a:tr>
              <a:tr h="10668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j-lt"/>
                          <a:ea typeface="+mn-ea"/>
                          <a:cs typeface="+mn-cs"/>
                        </a:rPr>
                        <a:t>8</a:t>
                      </a:r>
                      <a:endParaRPr kumimoji="0" lang="en-GB" sz="2800" b="0" i="0" u="none" strike="noStrike" kern="1200" cap="none" spc="0" normalizeH="0" baseline="0" noProof="0" dirty="0">
                        <a:ln>
                          <a:noFill/>
                        </a:ln>
                        <a:solidFill>
                          <a:schemeClr val="tx1"/>
                        </a:solidFill>
                        <a:effectLst/>
                        <a:uLnTx/>
                        <a:uFillTx/>
                        <a:latin typeface="+mj-lt"/>
                        <a:ea typeface="+mn-ea"/>
                        <a:cs typeface="+mn-cs"/>
                      </a:endParaRPr>
                    </a:p>
                  </a:txBody>
                  <a:tcPr marL="0" marR="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a:ea typeface="+mn-ea"/>
                          <a:cs typeface="+mn-cs"/>
                        </a:rPr>
                        <a:t>Use “Restart and run all” to clear the state and then run all Notebook code from the top down</a:t>
                      </a:r>
                    </a:p>
                  </a:txBody>
                  <a:tcPr marL="0" marR="0" anchor="ctr">
                    <a:lnR w="12700" cap="flat" cmpd="sng" algn="ctr">
                      <a:no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542801139"/>
                  </a:ext>
                </a:extLst>
              </a:tr>
            </a:tbl>
          </a:graphicData>
        </a:graphic>
      </p:graphicFrame>
      <p:pic>
        <p:nvPicPr>
          <p:cNvPr id="2052" name="Picture 4" descr="Project Jupyter - Wikipedia">
            <a:extLst>
              <a:ext uri="{FF2B5EF4-FFF2-40B4-BE49-F238E27FC236}">
                <a16:creationId xmlns:a16="http://schemas.microsoft.com/office/drawing/2014/main" id="{4843F928-6C02-A1C8-468C-4E66579399C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32268" y="1650344"/>
            <a:ext cx="3292970" cy="3816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722820"/>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43A118D-7216-410C-8408-DF05538602F9}"/>
              </a:ext>
            </a:extLst>
          </p:cNvPr>
          <p:cNvSpPr/>
          <p:nvPr/>
        </p:nvSpPr>
        <p:spPr bwMode="gray">
          <a:xfrm>
            <a:off x="377049" y="5530902"/>
            <a:ext cx="1847536" cy="1115557"/>
          </a:xfrm>
          <a:prstGeom prst="rect">
            <a:avLst/>
          </a:prstGeom>
          <a:solidFill>
            <a:schemeClr val="bg1"/>
          </a:solidFill>
          <a:ln w="9525" algn="ctr">
            <a:noFill/>
            <a:miter lim="800000"/>
            <a:headEnd/>
            <a:tailEnd/>
          </a:ln>
          <a:effectLst/>
        </p:spPr>
        <p:txBody>
          <a:bodyPr lIns="63500" tIns="0" rIns="64800" bIns="0" rtlCol="0" anchor="ctr"/>
          <a:lstStyle/>
          <a:p>
            <a:pPr algn="ctr">
              <a:spcBef>
                <a:spcPct val="0"/>
              </a:spcBef>
              <a:buClrTx/>
              <a:buSzPct val="90000"/>
            </a:pPr>
            <a:endParaRPr lang="en-GB" sz="1600" b="1">
              <a:solidFill>
                <a:schemeClr val="bg1"/>
              </a:solidFill>
              <a:cs typeface="Arial" pitchFamily="34" charset="0"/>
            </a:endParaRPr>
          </a:p>
        </p:txBody>
      </p:sp>
      <p:sp>
        <p:nvSpPr>
          <p:cNvPr id="2" name="Forme libre 13">
            <a:extLst>
              <a:ext uri="{FF2B5EF4-FFF2-40B4-BE49-F238E27FC236}">
                <a16:creationId xmlns:a16="http://schemas.microsoft.com/office/drawing/2014/main" id="{BB178E67-A214-4142-B7A1-88385D9B7EE4}"/>
              </a:ext>
            </a:extLst>
          </p:cNvPr>
          <p:cNvSpPr>
            <a:spLocks noChangeAspect="1"/>
          </p:cNvSpPr>
          <p:nvPr/>
        </p:nvSpPr>
        <p:spPr bwMode="gray">
          <a:xfrm rot="16200000">
            <a:off x="5105138" y="342901"/>
            <a:ext cx="990863" cy="990862"/>
          </a:xfrm>
          <a:custGeom>
            <a:avLst/>
            <a:gdLst>
              <a:gd name="connsiteX0" fmla="*/ 0 w 3168353"/>
              <a:gd name="connsiteY0" fmla="*/ 3168352 h 3168352"/>
              <a:gd name="connsiteX1" fmla="*/ 0 w 3168353"/>
              <a:gd name="connsiteY1" fmla="*/ 1902429 h 3168352"/>
              <a:gd name="connsiteX2" fmla="*/ 1902430 w 3168353"/>
              <a:gd name="connsiteY2" fmla="*/ 1902429 h 3168352"/>
              <a:gd name="connsiteX3" fmla="*/ 1902430 w 3168353"/>
              <a:gd name="connsiteY3" fmla="*/ 0 h 3168352"/>
              <a:gd name="connsiteX4" fmla="*/ 3168353 w 3168353"/>
              <a:gd name="connsiteY4" fmla="*/ 0 h 3168352"/>
              <a:gd name="connsiteX5" fmla="*/ 3168353 w 3168353"/>
              <a:gd name="connsiteY5" fmla="*/ 3168352 h 3168352"/>
              <a:gd name="connsiteX6" fmla="*/ 1902430 w 3168353"/>
              <a:gd name="connsiteY6" fmla="*/ 3168352 h 3168352"/>
              <a:gd name="connsiteX7" fmla="*/ 1902430 w 3168353"/>
              <a:gd name="connsiteY7" fmla="*/ 3168352 h 316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8353" h="3168352">
                <a:moveTo>
                  <a:pt x="0" y="3168352"/>
                </a:moveTo>
                <a:lnTo>
                  <a:pt x="0" y="1902429"/>
                </a:lnTo>
                <a:lnTo>
                  <a:pt x="1902430" y="1902429"/>
                </a:lnTo>
                <a:lnTo>
                  <a:pt x="1902430" y="0"/>
                </a:lnTo>
                <a:lnTo>
                  <a:pt x="3168353" y="0"/>
                </a:lnTo>
                <a:lnTo>
                  <a:pt x="3168353" y="3168352"/>
                </a:lnTo>
                <a:lnTo>
                  <a:pt x="1902430" y="3168352"/>
                </a:lnTo>
                <a:lnTo>
                  <a:pt x="1902430" y="3168352"/>
                </a:lnTo>
                <a:close/>
              </a:path>
            </a:pathLst>
          </a:custGeom>
          <a:gradFill flip="none" rotWithShape="1">
            <a:gsLst>
              <a:gs pos="60000">
                <a:srgbClr val="A82465"/>
              </a:gs>
              <a:gs pos="0">
                <a:srgbClr val="E31937"/>
              </a:gs>
              <a:gs pos="100000">
                <a:srgbClr val="5236AB"/>
              </a:gs>
            </a:gsLst>
            <a:lin ang="0" scaled="0"/>
            <a:tileRect/>
          </a:gradFill>
          <a:ln w="9525" algn="ctr">
            <a:noFill/>
            <a:miter lim="800000"/>
            <a:headEnd/>
            <a:tailEnd/>
          </a:ln>
          <a:effectLst/>
        </p:spPr>
        <p:txBody>
          <a:bodyPr lIns="63500" tIns="0" rIns="64800" bIns="0" rtlCol="0" anchor="ctr"/>
          <a:lstStyle/>
          <a:p>
            <a:pPr lvl="0" algn="ctr">
              <a:spcBef>
                <a:spcPct val="0"/>
              </a:spcBef>
              <a:buClrTx/>
              <a:buSzPct val="90000"/>
            </a:pPr>
            <a:endParaRPr lang="en-CA" sz="1600" b="1">
              <a:solidFill>
                <a:schemeClr val="bg1"/>
              </a:solidFill>
              <a:cs typeface="Arial" pitchFamily="34" charset="0"/>
            </a:endParaRPr>
          </a:p>
        </p:txBody>
      </p:sp>
      <p:pic>
        <p:nvPicPr>
          <p:cNvPr id="4" name="Picture 3" descr="A picture containing outdoor object&#10;&#10;Description automatically generated">
            <a:extLst>
              <a:ext uri="{FF2B5EF4-FFF2-40B4-BE49-F238E27FC236}">
                <a16:creationId xmlns:a16="http://schemas.microsoft.com/office/drawing/2014/main" id="{BEF57B55-1CE6-4D9E-9CE8-5FE9BDE9B6A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5928" r="11258"/>
          <a:stretch/>
        </p:blipFill>
        <p:spPr>
          <a:xfrm>
            <a:off x="6482687" y="0"/>
            <a:ext cx="5709313" cy="6858000"/>
          </a:xfrm>
          <a:prstGeom prst="rect">
            <a:avLst/>
          </a:prstGeom>
        </p:spPr>
      </p:pic>
      <p:sp>
        <p:nvSpPr>
          <p:cNvPr id="6" name="Forme libre 9">
            <a:extLst>
              <a:ext uri="{FF2B5EF4-FFF2-40B4-BE49-F238E27FC236}">
                <a16:creationId xmlns:a16="http://schemas.microsoft.com/office/drawing/2014/main" id="{6AF7E542-110B-47D6-BE6E-88BDE31ACE4C}"/>
              </a:ext>
            </a:extLst>
          </p:cNvPr>
          <p:cNvSpPr>
            <a:spLocks noChangeAspect="1"/>
          </p:cNvSpPr>
          <p:nvPr/>
        </p:nvSpPr>
        <p:spPr bwMode="gray">
          <a:xfrm rot="5400000">
            <a:off x="376791" y="5531162"/>
            <a:ext cx="990864" cy="990347"/>
          </a:xfrm>
          <a:custGeom>
            <a:avLst/>
            <a:gdLst>
              <a:gd name="connsiteX0" fmla="*/ 0 w 3168353"/>
              <a:gd name="connsiteY0" fmla="*/ 3168352 h 3168352"/>
              <a:gd name="connsiteX1" fmla="*/ 0 w 3168353"/>
              <a:gd name="connsiteY1" fmla="*/ 1902429 h 3168352"/>
              <a:gd name="connsiteX2" fmla="*/ 1902430 w 3168353"/>
              <a:gd name="connsiteY2" fmla="*/ 1902429 h 3168352"/>
              <a:gd name="connsiteX3" fmla="*/ 1902430 w 3168353"/>
              <a:gd name="connsiteY3" fmla="*/ 0 h 3168352"/>
              <a:gd name="connsiteX4" fmla="*/ 3168353 w 3168353"/>
              <a:gd name="connsiteY4" fmla="*/ 0 h 3168352"/>
              <a:gd name="connsiteX5" fmla="*/ 3168353 w 3168353"/>
              <a:gd name="connsiteY5" fmla="*/ 3168352 h 3168352"/>
              <a:gd name="connsiteX6" fmla="*/ 1902430 w 3168353"/>
              <a:gd name="connsiteY6" fmla="*/ 3168352 h 3168352"/>
              <a:gd name="connsiteX7" fmla="*/ 1902430 w 3168353"/>
              <a:gd name="connsiteY7" fmla="*/ 3168352 h 316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8353" h="3168352">
                <a:moveTo>
                  <a:pt x="0" y="3168352"/>
                </a:moveTo>
                <a:lnTo>
                  <a:pt x="0" y="1902429"/>
                </a:lnTo>
                <a:lnTo>
                  <a:pt x="1902430" y="1902429"/>
                </a:lnTo>
                <a:lnTo>
                  <a:pt x="1902430" y="0"/>
                </a:lnTo>
                <a:lnTo>
                  <a:pt x="3168353" y="0"/>
                </a:lnTo>
                <a:lnTo>
                  <a:pt x="3168353" y="3168352"/>
                </a:lnTo>
                <a:lnTo>
                  <a:pt x="1902430" y="3168352"/>
                </a:lnTo>
                <a:lnTo>
                  <a:pt x="1902430" y="3168352"/>
                </a:lnTo>
                <a:close/>
              </a:path>
            </a:pathLst>
          </a:custGeom>
          <a:gradFill>
            <a:gsLst>
              <a:gs pos="100000">
                <a:srgbClr val="991F3D"/>
              </a:gs>
              <a:gs pos="66000">
                <a:srgbClr val="E31937"/>
              </a:gs>
              <a:gs pos="33000">
                <a:srgbClr val="FF6A00"/>
              </a:gs>
              <a:gs pos="0">
                <a:srgbClr val="FFCDD2"/>
              </a:gs>
            </a:gsLst>
            <a:lin ang="10800000" scaled="0"/>
          </a:gradFill>
          <a:ln w="9525" algn="ctr">
            <a:noFill/>
            <a:miter lim="800000"/>
            <a:headEnd/>
            <a:tailEnd/>
          </a:ln>
          <a:effectLst/>
        </p:spPr>
        <p:txBody>
          <a:bodyPr lIns="63500" tIns="0" rIns="64800" bIns="0" rtlCol="0" anchor="ctr"/>
          <a:lstStyle/>
          <a:p>
            <a:pPr lvl="0" algn="ctr">
              <a:spcBef>
                <a:spcPct val="0"/>
              </a:spcBef>
              <a:buClrTx/>
              <a:buSzPct val="90000"/>
            </a:pPr>
            <a:endParaRPr lang="en-CA" sz="1600" b="1">
              <a:solidFill>
                <a:schemeClr val="bg1"/>
              </a:solidFill>
              <a:cs typeface="Arial" pitchFamily="34" charset="0"/>
            </a:endParaRPr>
          </a:p>
        </p:txBody>
      </p:sp>
      <p:sp>
        <p:nvSpPr>
          <p:cNvPr id="8" name="Text Placeholder 1">
            <a:extLst>
              <a:ext uri="{FF2B5EF4-FFF2-40B4-BE49-F238E27FC236}">
                <a16:creationId xmlns:a16="http://schemas.microsoft.com/office/drawing/2014/main" id="{A1691177-60DB-43E4-AF38-71A585C799A6}"/>
              </a:ext>
            </a:extLst>
          </p:cNvPr>
          <p:cNvSpPr txBox="1">
            <a:spLocks/>
          </p:cNvSpPr>
          <p:nvPr/>
        </p:nvSpPr>
        <p:spPr>
          <a:xfrm>
            <a:off x="737755" y="838332"/>
            <a:ext cx="4367383" cy="1863925"/>
          </a:xfrm>
          <a:prstGeom prst="rect">
            <a:avLst/>
          </a:prstGeom>
        </p:spPr>
        <p:txBody>
          <a:bodyPr lIns="0" tIns="0" rIns="0" bIns="0" anchor="b"/>
          <a:lstStyle>
            <a:lvl1pPr marL="0" marR="0" indent="0" algn="l" defTabSz="914400" rtl="0" eaLnBrk="1" fontAlgn="auto" latinLnBrk="0" hangingPunct="1">
              <a:lnSpc>
                <a:spcPts val="7000"/>
              </a:lnSpc>
              <a:spcBef>
                <a:spcPct val="20000"/>
              </a:spcBef>
              <a:spcAft>
                <a:spcPts val="0"/>
              </a:spcAft>
              <a:buClrTx/>
              <a:buSzTx/>
              <a:buFont typeface="Arial" pitchFamily="34" charset="0"/>
              <a:buNone/>
              <a:tabLst/>
              <a:defRPr sz="65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400" dirty="0"/>
              <a:t>INTRO TO ML</a:t>
            </a:r>
          </a:p>
        </p:txBody>
      </p:sp>
      <p:sp>
        <p:nvSpPr>
          <p:cNvPr id="10" name="Text Placeholder 3">
            <a:extLst>
              <a:ext uri="{FF2B5EF4-FFF2-40B4-BE49-F238E27FC236}">
                <a16:creationId xmlns:a16="http://schemas.microsoft.com/office/drawing/2014/main" id="{7FA68630-89E7-4402-9BF3-A36891D9D40D}"/>
              </a:ext>
            </a:extLst>
          </p:cNvPr>
          <p:cNvSpPr txBox="1">
            <a:spLocks/>
          </p:cNvSpPr>
          <p:nvPr/>
        </p:nvSpPr>
        <p:spPr>
          <a:xfrm>
            <a:off x="737755" y="3115463"/>
            <a:ext cx="4698710" cy="2025880"/>
          </a:xfrm>
          <a:prstGeom prst="rect">
            <a:avLst/>
          </a:prstGeom>
        </p:spPr>
        <p:txBody>
          <a:bodyPr lIns="0" tIns="0" rIns="0" bIns="0" anchor="ct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200" b="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2400" dirty="0">
                <a:solidFill>
                  <a:schemeClr val="accent3"/>
                </a:solidFill>
              </a:rPr>
              <a:t>programming computers to optimize a performance criterion using example data or past experience</a:t>
            </a:r>
            <a:endParaRPr lang="en-GB" sz="2400" dirty="0">
              <a:solidFill>
                <a:schemeClr val="accent3"/>
              </a:solidFill>
            </a:endParaRPr>
          </a:p>
        </p:txBody>
      </p:sp>
    </p:spTree>
    <p:extLst>
      <p:ext uri="{BB962C8B-B14F-4D97-AF65-F5344CB8AC3E}">
        <p14:creationId xmlns:p14="http://schemas.microsoft.com/office/powerpoint/2010/main" val="1362255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9DAA25-BFEE-857D-0DC7-4A12B5889E1B}"/>
              </a:ext>
            </a:extLst>
          </p:cNvPr>
          <p:cNvSpPr>
            <a:spLocks noGrp="1"/>
          </p:cNvSpPr>
          <p:nvPr>
            <p:ph type="sldNum" sz="quarter" idx="4"/>
          </p:nvPr>
        </p:nvSpPr>
        <p:spPr/>
        <p:txBody>
          <a:bodyPr/>
          <a:lstStyle/>
          <a:p>
            <a:fld id="{825B84D2-57B7-44FB-9985-C0AF0A07EBDC}" type="slidenum">
              <a:rPr lang="de-DE" smtClean="0"/>
              <a:t>19</a:t>
            </a:fld>
            <a:endParaRPr lang="de-DE"/>
          </a:p>
        </p:txBody>
      </p:sp>
      <p:sp>
        <p:nvSpPr>
          <p:cNvPr id="3" name="Title 2">
            <a:extLst>
              <a:ext uri="{FF2B5EF4-FFF2-40B4-BE49-F238E27FC236}">
                <a16:creationId xmlns:a16="http://schemas.microsoft.com/office/drawing/2014/main" id="{3A78B871-611F-56F0-3324-71B2D37F8C2B}"/>
              </a:ext>
            </a:extLst>
          </p:cNvPr>
          <p:cNvSpPr>
            <a:spLocks noGrp="1"/>
          </p:cNvSpPr>
          <p:nvPr>
            <p:ph type="title"/>
          </p:nvPr>
        </p:nvSpPr>
        <p:spPr/>
        <p:txBody>
          <a:bodyPr/>
          <a:lstStyle/>
          <a:p>
            <a:r>
              <a:rPr lang="nl-BE" dirty="0"/>
              <a:t>Rock, Paper </a:t>
            </a:r>
            <a:r>
              <a:rPr lang="nl-BE" dirty="0" err="1"/>
              <a:t>Scissors</a:t>
            </a:r>
            <a:endParaRPr lang="nl-BE" dirty="0"/>
          </a:p>
        </p:txBody>
      </p:sp>
      <p:pic>
        <p:nvPicPr>
          <p:cNvPr id="5" name="Picture 4">
            <a:extLst>
              <a:ext uri="{FF2B5EF4-FFF2-40B4-BE49-F238E27FC236}">
                <a16:creationId xmlns:a16="http://schemas.microsoft.com/office/drawing/2014/main" id="{6CC7DFFE-7261-6638-FBB5-6041057A6999}"/>
              </a:ext>
            </a:extLst>
          </p:cNvPr>
          <p:cNvPicPr>
            <a:picLocks noChangeAspect="1"/>
          </p:cNvPicPr>
          <p:nvPr/>
        </p:nvPicPr>
        <p:blipFill>
          <a:blip r:embed="rId2"/>
          <a:stretch>
            <a:fillRect/>
          </a:stretch>
        </p:blipFill>
        <p:spPr>
          <a:xfrm>
            <a:off x="765737" y="2066452"/>
            <a:ext cx="3331140" cy="3309415"/>
          </a:xfrm>
          <a:prstGeom prst="rect">
            <a:avLst/>
          </a:prstGeom>
        </p:spPr>
      </p:pic>
      <p:pic>
        <p:nvPicPr>
          <p:cNvPr id="7" name="Picture 6">
            <a:extLst>
              <a:ext uri="{FF2B5EF4-FFF2-40B4-BE49-F238E27FC236}">
                <a16:creationId xmlns:a16="http://schemas.microsoft.com/office/drawing/2014/main" id="{A0C2F5B7-8887-BD22-05B2-A54CFD2E6449}"/>
              </a:ext>
            </a:extLst>
          </p:cNvPr>
          <p:cNvPicPr>
            <a:picLocks noChangeAspect="1"/>
          </p:cNvPicPr>
          <p:nvPr/>
        </p:nvPicPr>
        <p:blipFill>
          <a:blip r:embed="rId3"/>
          <a:stretch>
            <a:fillRect/>
          </a:stretch>
        </p:blipFill>
        <p:spPr>
          <a:xfrm>
            <a:off x="4422947" y="2066452"/>
            <a:ext cx="3346106" cy="3309416"/>
          </a:xfrm>
          <a:prstGeom prst="rect">
            <a:avLst/>
          </a:prstGeom>
        </p:spPr>
      </p:pic>
      <p:pic>
        <p:nvPicPr>
          <p:cNvPr id="9" name="Picture 8">
            <a:extLst>
              <a:ext uri="{FF2B5EF4-FFF2-40B4-BE49-F238E27FC236}">
                <a16:creationId xmlns:a16="http://schemas.microsoft.com/office/drawing/2014/main" id="{86173DBC-DF53-6B6E-F23D-2B0F204A4394}"/>
              </a:ext>
            </a:extLst>
          </p:cNvPr>
          <p:cNvPicPr>
            <a:picLocks noChangeAspect="1"/>
          </p:cNvPicPr>
          <p:nvPr/>
        </p:nvPicPr>
        <p:blipFill>
          <a:blip r:embed="rId4"/>
          <a:stretch>
            <a:fillRect/>
          </a:stretch>
        </p:blipFill>
        <p:spPr>
          <a:xfrm>
            <a:off x="8093554" y="2037453"/>
            <a:ext cx="3331140" cy="3338414"/>
          </a:xfrm>
          <a:prstGeom prst="rect">
            <a:avLst/>
          </a:prstGeom>
        </p:spPr>
      </p:pic>
    </p:spTree>
    <p:extLst>
      <p:ext uri="{BB962C8B-B14F-4D97-AF65-F5344CB8AC3E}">
        <p14:creationId xmlns:p14="http://schemas.microsoft.com/office/powerpoint/2010/main" val="2945075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DD7C1C-C879-3057-0C15-6B2771905127}"/>
              </a:ext>
            </a:extLst>
          </p:cNvPr>
          <p:cNvSpPr>
            <a:spLocks noGrp="1"/>
          </p:cNvSpPr>
          <p:nvPr>
            <p:ph type="title"/>
          </p:nvPr>
        </p:nvSpPr>
        <p:spPr/>
        <p:txBody>
          <a:bodyPr/>
          <a:lstStyle/>
          <a:p>
            <a:r>
              <a:rPr lang="en-US" dirty="0"/>
              <a:t>How are we ?</a:t>
            </a:r>
          </a:p>
        </p:txBody>
      </p:sp>
      <p:pic>
        <p:nvPicPr>
          <p:cNvPr id="14" name="Picture Placeholder 13" descr="Photograph of Name Lastname">
            <a:extLst>
              <a:ext uri="{FF2B5EF4-FFF2-40B4-BE49-F238E27FC236}">
                <a16:creationId xmlns:a16="http://schemas.microsoft.com/office/drawing/2014/main" id="{98EA9755-67E7-C4F9-3524-13776253AB88}"/>
              </a:ext>
            </a:extLst>
          </p:cNvPr>
          <p:cNvPicPr>
            <a:picLocks noGrp="1" noChangeAspect="1"/>
          </p:cNvPicPr>
          <p:nvPr>
            <p:ph type="pic" sz="quarter" idx="12"/>
          </p:nvPr>
        </p:nvPicPr>
        <p:blipFill>
          <a:blip r:embed="rId2" cstate="email">
            <a:extLst>
              <a:ext uri="{28A0092B-C50C-407E-A947-70E740481C1C}">
                <a14:useLocalDpi xmlns:a14="http://schemas.microsoft.com/office/drawing/2010/main"/>
              </a:ext>
            </a:extLst>
          </a:blip>
          <a:srcRect/>
          <a:stretch/>
        </p:blipFill>
        <p:spPr/>
      </p:pic>
      <p:sp>
        <p:nvSpPr>
          <p:cNvPr id="4" name="Text Placeholder 3">
            <a:extLst>
              <a:ext uri="{FF2B5EF4-FFF2-40B4-BE49-F238E27FC236}">
                <a16:creationId xmlns:a16="http://schemas.microsoft.com/office/drawing/2014/main" id="{9ED6DA2F-7BBE-5688-B844-CBB9EA7A14E7}"/>
              </a:ext>
            </a:extLst>
          </p:cNvPr>
          <p:cNvSpPr>
            <a:spLocks noGrp="1"/>
          </p:cNvSpPr>
          <p:nvPr>
            <p:ph type="body" sz="quarter" idx="27"/>
          </p:nvPr>
        </p:nvSpPr>
        <p:spPr/>
        <p:txBody>
          <a:bodyPr/>
          <a:lstStyle/>
          <a:p>
            <a:r>
              <a:rPr lang="en-US" dirty="0"/>
              <a:t>Pauwel </a:t>
            </a:r>
          </a:p>
        </p:txBody>
      </p:sp>
      <p:sp>
        <p:nvSpPr>
          <p:cNvPr id="5" name="Text Placeholder 4">
            <a:extLst>
              <a:ext uri="{FF2B5EF4-FFF2-40B4-BE49-F238E27FC236}">
                <a16:creationId xmlns:a16="http://schemas.microsoft.com/office/drawing/2014/main" id="{C4C4F8B8-0F03-17E5-2D3A-B91A6F9488FD}"/>
              </a:ext>
            </a:extLst>
          </p:cNvPr>
          <p:cNvSpPr>
            <a:spLocks noGrp="1"/>
          </p:cNvSpPr>
          <p:nvPr>
            <p:ph type="body" sz="quarter" idx="28"/>
          </p:nvPr>
        </p:nvSpPr>
        <p:spPr/>
        <p:txBody>
          <a:bodyPr/>
          <a:lstStyle/>
          <a:p>
            <a:r>
              <a:rPr lang="en-US" sz="1400" dirty="0"/>
              <a:t>Senior Architect – AI Lead</a:t>
            </a:r>
          </a:p>
          <a:p>
            <a:r>
              <a:rPr lang="en-US" sz="1400" dirty="0"/>
              <a:t>CGI Belgium – E&amp;U</a:t>
            </a:r>
          </a:p>
        </p:txBody>
      </p:sp>
      <p:pic>
        <p:nvPicPr>
          <p:cNvPr id="15" name="Picture Placeholder 13" descr="Photograph of Name Lastname">
            <a:extLst>
              <a:ext uri="{FF2B5EF4-FFF2-40B4-BE49-F238E27FC236}">
                <a16:creationId xmlns:a16="http://schemas.microsoft.com/office/drawing/2014/main" id="{CC7357CC-2C8F-1A79-CC85-0FF14DBED1EF}"/>
              </a:ext>
            </a:extLst>
          </p:cNvPr>
          <p:cNvPicPr>
            <a:picLocks noGrp="1" noChangeAspect="1"/>
          </p:cNvPicPr>
          <p:nvPr>
            <p:ph type="pic" sz="quarter" idx="33"/>
          </p:nvPr>
        </p:nvPicPr>
        <p:blipFill>
          <a:blip r:embed="rId2" cstate="email">
            <a:extLst>
              <a:ext uri="{28A0092B-C50C-407E-A947-70E740481C1C}">
                <a14:useLocalDpi xmlns:a14="http://schemas.microsoft.com/office/drawing/2010/main"/>
              </a:ext>
            </a:extLst>
          </a:blip>
          <a:srcRect/>
          <a:stretch/>
        </p:blipFill>
        <p:spPr/>
      </p:pic>
      <p:sp>
        <p:nvSpPr>
          <p:cNvPr id="7" name="Text Placeholder 6">
            <a:extLst>
              <a:ext uri="{FF2B5EF4-FFF2-40B4-BE49-F238E27FC236}">
                <a16:creationId xmlns:a16="http://schemas.microsoft.com/office/drawing/2014/main" id="{6150B863-D5DA-F597-E8C9-8801C6E19089}"/>
              </a:ext>
            </a:extLst>
          </p:cNvPr>
          <p:cNvSpPr>
            <a:spLocks noGrp="1"/>
          </p:cNvSpPr>
          <p:nvPr>
            <p:ph type="body" sz="quarter" idx="29"/>
          </p:nvPr>
        </p:nvSpPr>
        <p:spPr/>
        <p:txBody>
          <a:bodyPr/>
          <a:lstStyle/>
          <a:p>
            <a:r>
              <a:rPr lang="en-US" dirty="0"/>
              <a:t>Eddy Boonen</a:t>
            </a:r>
          </a:p>
        </p:txBody>
      </p:sp>
      <p:sp>
        <p:nvSpPr>
          <p:cNvPr id="8" name="Text Placeholder 7">
            <a:extLst>
              <a:ext uri="{FF2B5EF4-FFF2-40B4-BE49-F238E27FC236}">
                <a16:creationId xmlns:a16="http://schemas.microsoft.com/office/drawing/2014/main" id="{759DF226-312C-AC83-899B-6DB6FC8FAFE6}"/>
              </a:ext>
            </a:extLst>
          </p:cNvPr>
          <p:cNvSpPr>
            <a:spLocks noGrp="1"/>
          </p:cNvSpPr>
          <p:nvPr>
            <p:ph type="body" sz="quarter" idx="30"/>
          </p:nvPr>
        </p:nvSpPr>
        <p:spPr/>
        <p:txBody>
          <a:bodyPr/>
          <a:lstStyle/>
          <a:p>
            <a:r>
              <a:rPr lang="en-US" sz="1400" dirty="0"/>
              <a:t>Director Consulting Expert</a:t>
            </a:r>
          </a:p>
          <a:p>
            <a:r>
              <a:rPr lang="en-US" sz="1400" dirty="0"/>
              <a:t>CGI Belgium – Private Companies</a:t>
            </a:r>
          </a:p>
        </p:txBody>
      </p:sp>
      <p:pic>
        <p:nvPicPr>
          <p:cNvPr id="16" name="Picture Placeholder 13" descr="Photograph of Name Lastname">
            <a:extLst>
              <a:ext uri="{FF2B5EF4-FFF2-40B4-BE49-F238E27FC236}">
                <a16:creationId xmlns:a16="http://schemas.microsoft.com/office/drawing/2014/main" id="{7F5C980E-CD70-34B0-CE23-C9E4959AE78D}"/>
              </a:ext>
            </a:extLst>
          </p:cNvPr>
          <p:cNvPicPr>
            <a:picLocks noGrp="1" noChangeAspect="1"/>
          </p:cNvPicPr>
          <p:nvPr>
            <p:ph type="pic" sz="quarter" idx="34"/>
          </p:nvPr>
        </p:nvPicPr>
        <p:blipFill>
          <a:blip r:embed="rId2" cstate="email">
            <a:extLst>
              <a:ext uri="{28A0092B-C50C-407E-A947-70E740481C1C}">
                <a14:useLocalDpi xmlns:a14="http://schemas.microsoft.com/office/drawing/2010/main"/>
              </a:ext>
            </a:extLst>
          </a:blip>
          <a:srcRect/>
          <a:stretch/>
        </p:blipFill>
        <p:spPr/>
      </p:pic>
      <p:sp>
        <p:nvSpPr>
          <p:cNvPr id="10" name="Text Placeholder 9">
            <a:extLst>
              <a:ext uri="{FF2B5EF4-FFF2-40B4-BE49-F238E27FC236}">
                <a16:creationId xmlns:a16="http://schemas.microsoft.com/office/drawing/2014/main" id="{974EAE36-163A-F35E-9EA8-41D914A3A6DF}"/>
              </a:ext>
            </a:extLst>
          </p:cNvPr>
          <p:cNvSpPr>
            <a:spLocks noGrp="1"/>
          </p:cNvSpPr>
          <p:nvPr>
            <p:ph type="body" sz="quarter" idx="31"/>
          </p:nvPr>
        </p:nvSpPr>
        <p:spPr/>
        <p:txBody>
          <a:bodyPr/>
          <a:lstStyle/>
          <a:p>
            <a:r>
              <a:rPr lang="en-US" dirty="0"/>
              <a:t>We Need You</a:t>
            </a:r>
          </a:p>
        </p:txBody>
      </p:sp>
      <p:pic>
        <p:nvPicPr>
          <p:cNvPr id="16390" name="Picture 6" descr="Profile photo of Pauwel Demeyer">
            <a:extLst>
              <a:ext uri="{FF2B5EF4-FFF2-40B4-BE49-F238E27FC236}">
                <a16:creationId xmlns:a16="http://schemas.microsoft.com/office/drawing/2014/main" id="{DAF7861C-FCDB-0686-7FD3-D88C5A52F8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4504" y="2153051"/>
            <a:ext cx="1629257" cy="1629257"/>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descr="profile image">
            <a:extLst>
              <a:ext uri="{FF2B5EF4-FFF2-40B4-BE49-F238E27FC236}">
                <a16:creationId xmlns:a16="http://schemas.microsoft.com/office/drawing/2014/main" id="{367C8C15-7913-F330-E95C-E18A46B6F47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87759" y="2153051"/>
            <a:ext cx="1650634" cy="1650634"/>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439F9988-A619-1686-4B34-A600124B7A9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14739" y="2153051"/>
            <a:ext cx="1650245" cy="1650245"/>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7">
            <a:extLst>
              <a:ext uri="{FF2B5EF4-FFF2-40B4-BE49-F238E27FC236}">
                <a16:creationId xmlns:a16="http://schemas.microsoft.com/office/drawing/2014/main" id="{2D4ACA58-ABDA-E8DF-80B9-909192F1CE29}"/>
              </a:ext>
            </a:extLst>
          </p:cNvPr>
          <p:cNvSpPr txBox="1">
            <a:spLocks/>
          </p:cNvSpPr>
          <p:nvPr/>
        </p:nvSpPr>
        <p:spPr>
          <a:xfrm>
            <a:off x="8008655" y="4721784"/>
            <a:ext cx="2272437" cy="1117442"/>
          </a:xfrm>
          <a:prstGeom prst="rect">
            <a:avLst/>
          </a:prstGeom>
        </p:spPr>
        <p:txBody>
          <a:bodyPr lIns="0" tIns="0" rIns="0" bIns="0">
            <a:noAutofit/>
          </a:bodyPr>
          <a:lstStyle>
            <a:lvl1pPr marL="0" indent="0" algn="ctr" defTabSz="914400" rtl="0" eaLnBrk="1" latinLnBrk="0" hangingPunct="1">
              <a:spcBef>
                <a:spcPts val="0"/>
              </a:spcBef>
              <a:buFont typeface="Arial" pitchFamily="34" charset="0"/>
              <a:buNone/>
              <a:defRPr sz="1600" b="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t>This is an interactive workshop so we need you !</a:t>
            </a:r>
          </a:p>
        </p:txBody>
      </p:sp>
    </p:spTree>
    <p:extLst>
      <p:ext uri="{BB962C8B-B14F-4D97-AF65-F5344CB8AC3E}">
        <p14:creationId xmlns:p14="http://schemas.microsoft.com/office/powerpoint/2010/main" val="504472353"/>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E19D75-AC43-0D46-F27E-194C5EE99649}"/>
              </a:ext>
            </a:extLst>
          </p:cNvPr>
          <p:cNvSpPr>
            <a:spLocks noGrp="1"/>
          </p:cNvSpPr>
          <p:nvPr>
            <p:ph type="sldNum" sz="quarter" idx="4"/>
          </p:nvPr>
        </p:nvSpPr>
        <p:spPr/>
        <p:txBody>
          <a:bodyPr/>
          <a:lstStyle/>
          <a:p>
            <a:fld id="{525A3C56-E491-49B2-93F3-63532DF516BC}" type="slidenum">
              <a:rPr lang="en-CA" smtClean="0"/>
              <a:pPr/>
              <a:t>20</a:t>
            </a:fld>
            <a:endParaRPr lang="en-CA" dirty="0"/>
          </a:p>
        </p:txBody>
      </p:sp>
      <p:sp>
        <p:nvSpPr>
          <p:cNvPr id="3" name="Title 2">
            <a:extLst>
              <a:ext uri="{FF2B5EF4-FFF2-40B4-BE49-F238E27FC236}">
                <a16:creationId xmlns:a16="http://schemas.microsoft.com/office/drawing/2014/main" id="{F731347B-F017-1263-766C-FC84C3DC43A2}"/>
              </a:ext>
            </a:extLst>
          </p:cNvPr>
          <p:cNvSpPr>
            <a:spLocks noGrp="1"/>
          </p:cNvSpPr>
          <p:nvPr>
            <p:ph type="title"/>
          </p:nvPr>
        </p:nvSpPr>
        <p:spPr/>
        <p:txBody>
          <a:bodyPr/>
          <a:lstStyle/>
          <a:p>
            <a:r>
              <a:rPr lang="en-US" dirty="0"/>
              <a:t>Rock, Paper Scissors</a:t>
            </a:r>
          </a:p>
        </p:txBody>
      </p:sp>
      <p:pic>
        <p:nvPicPr>
          <p:cNvPr id="5" name="Picture 4">
            <a:extLst>
              <a:ext uri="{FF2B5EF4-FFF2-40B4-BE49-F238E27FC236}">
                <a16:creationId xmlns:a16="http://schemas.microsoft.com/office/drawing/2014/main" id="{5363E578-71CA-C552-446E-ADDF758A78E8}"/>
              </a:ext>
            </a:extLst>
          </p:cNvPr>
          <p:cNvPicPr>
            <a:picLocks noChangeAspect="1"/>
          </p:cNvPicPr>
          <p:nvPr/>
        </p:nvPicPr>
        <p:blipFill>
          <a:blip r:embed="rId2"/>
          <a:stretch>
            <a:fillRect/>
          </a:stretch>
        </p:blipFill>
        <p:spPr>
          <a:xfrm>
            <a:off x="765737" y="1330360"/>
            <a:ext cx="1404707" cy="1428926"/>
          </a:xfrm>
          <a:prstGeom prst="rect">
            <a:avLst/>
          </a:prstGeom>
        </p:spPr>
      </p:pic>
      <p:pic>
        <p:nvPicPr>
          <p:cNvPr id="7" name="Picture 6">
            <a:extLst>
              <a:ext uri="{FF2B5EF4-FFF2-40B4-BE49-F238E27FC236}">
                <a16:creationId xmlns:a16="http://schemas.microsoft.com/office/drawing/2014/main" id="{B1EA7227-6599-0E94-BBF9-03EB4D2C738E}"/>
              </a:ext>
            </a:extLst>
          </p:cNvPr>
          <p:cNvPicPr>
            <a:picLocks noChangeAspect="1"/>
          </p:cNvPicPr>
          <p:nvPr/>
        </p:nvPicPr>
        <p:blipFill>
          <a:blip r:embed="rId3"/>
          <a:stretch>
            <a:fillRect/>
          </a:stretch>
        </p:blipFill>
        <p:spPr>
          <a:xfrm>
            <a:off x="2398625" y="1330361"/>
            <a:ext cx="1435112" cy="1428926"/>
          </a:xfrm>
          <a:prstGeom prst="rect">
            <a:avLst/>
          </a:prstGeom>
        </p:spPr>
      </p:pic>
      <p:pic>
        <p:nvPicPr>
          <p:cNvPr id="9" name="Picture 8">
            <a:extLst>
              <a:ext uri="{FF2B5EF4-FFF2-40B4-BE49-F238E27FC236}">
                <a16:creationId xmlns:a16="http://schemas.microsoft.com/office/drawing/2014/main" id="{32B2371B-68FD-1FB9-8905-30ACE3B6F317}"/>
              </a:ext>
            </a:extLst>
          </p:cNvPr>
          <p:cNvPicPr>
            <a:picLocks noChangeAspect="1"/>
          </p:cNvPicPr>
          <p:nvPr/>
        </p:nvPicPr>
        <p:blipFill>
          <a:blip r:embed="rId4"/>
          <a:stretch>
            <a:fillRect/>
          </a:stretch>
        </p:blipFill>
        <p:spPr>
          <a:xfrm>
            <a:off x="4061919" y="1332348"/>
            <a:ext cx="1420840" cy="1426938"/>
          </a:xfrm>
          <a:prstGeom prst="rect">
            <a:avLst/>
          </a:prstGeom>
        </p:spPr>
      </p:pic>
      <p:pic>
        <p:nvPicPr>
          <p:cNvPr id="11" name="Picture 10">
            <a:extLst>
              <a:ext uri="{FF2B5EF4-FFF2-40B4-BE49-F238E27FC236}">
                <a16:creationId xmlns:a16="http://schemas.microsoft.com/office/drawing/2014/main" id="{808E680D-0C6C-429A-053A-1FB124E5BCAF}"/>
              </a:ext>
            </a:extLst>
          </p:cNvPr>
          <p:cNvPicPr>
            <a:picLocks noChangeAspect="1"/>
          </p:cNvPicPr>
          <p:nvPr/>
        </p:nvPicPr>
        <p:blipFill>
          <a:blip r:embed="rId5"/>
          <a:stretch>
            <a:fillRect/>
          </a:stretch>
        </p:blipFill>
        <p:spPr>
          <a:xfrm>
            <a:off x="5710941" y="1330360"/>
            <a:ext cx="1404707" cy="1416817"/>
          </a:xfrm>
          <a:prstGeom prst="rect">
            <a:avLst/>
          </a:prstGeom>
        </p:spPr>
      </p:pic>
      <p:pic>
        <p:nvPicPr>
          <p:cNvPr id="13" name="Picture 12">
            <a:extLst>
              <a:ext uri="{FF2B5EF4-FFF2-40B4-BE49-F238E27FC236}">
                <a16:creationId xmlns:a16="http://schemas.microsoft.com/office/drawing/2014/main" id="{1C45DD01-D0E8-CD37-E4B7-DDE41F701DDA}"/>
              </a:ext>
            </a:extLst>
          </p:cNvPr>
          <p:cNvPicPr>
            <a:picLocks noChangeAspect="1"/>
          </p:cNvPicPr>
          <p:nvPr/>
        </p:nvPicPr>
        <p:blipFill>
          <a:blip r:embed="rId6"/>
          <a:stretch>
            <a:fillRect/>
          </a:stretch>
        </p:blipFill>
        <p:spPr>
          <a:xfrm>
            <a:off x="7343830" y="1330360"/>
            <a:ext cx="1404708" cy="1392753"/>
          </a:xfrm>
          <a:prstGeom prst="rect">
            <a:avLst/>
          </a:prstGeom>
        </p:spPr>
      </p:pic>
      <p:pic>
        <p:nvPicPr>
          <p:cNvPr id="15" name="Picture 14">
            <a:extLst>
              <a:ext uri="{FF2B5EF4-FFF2-40B4-BE49-F238E27FC236}">
                <a16:creationId xmlns:a16="http://schemas.microsoft.com/office/drawing/2014/main" id="{02920827-BA2C-4071-9976-662974C7278D}"/>
              </a:ext>
            </a:extLst>
          </p:cNvPr>
          <p:cNvPicPr>
            <a:picLocks noChangeAspect="1"/>
          </p:cNvPicPr>
          <p:nvPr/>
        </p:nvPicPr>
        <p:blipFill>
          <a:blip r:embed="rId7"/>
          <a:stretch>
            <a:fillRect/>
          </a:stretch>
        </p:blipFill>
        <p:spPr>
          <a:xfrm>
            <a:off x="8976720" y="1330360"/>
            <a:ext cx="1358079" cy="1392753"/>
          </a:xfrm>
          <a:prstGeom prst="rect">
            <a:avLst/>
          </a:prstGeom>
        </p:spPr>
      </p:pic>
      <p:pic>
        <p:nvPicPr>
          <p:cNvPr id="17" name="Picture 16">
            <a:extLst>
              <a:ext uri="{FF2B5EF4-FFF2-40B4-BE49-F238E27FC236}">
                <a16:creationId xmlns:a16="http://schemas.microsoft.com/office/drawing/2014/main" id="{8FB46549-E9FF-ED9A-6C80-B7C43010B3B5}"/>
              </a:ext>
            </a:extLst>
          </p:cNvPr>
          <p:cNvPicPr>
            <a:picLocks noChangeAspect="1"/>
          </p:cNvPicPr>
          <p:nvPr/>
        </p:nvPicPr>
        <p:blipFill>
          <a:blip r:embed="rId8"/>
          <a:stretch>
            <a:fillRect/>
          </a:stretch>
        </p:blipFill>
        <p:spPr>
          <a:xfrm>
            <a:off x="765738" y="3014956"/>
            <a:ext cx="1410762" cy="1428926"/>
          </a:xfrm>
          <a:prstGeom prst="rect">
            <a:avLst/>
          </a:prstGeom>
        </p:spPr>
      </p:pic>
      <p:pic>
        <p:nvPicPr>
          <p:cNvPr id="19" name="Picture 18">
            <a:extLst>
              <a:ext uri="{FF2B5EF4-FFF2-40B4-BE49-F238E27FC236}">
                <a16:creationId xmlns:a16="http://schemas.microsoft.com/office/drawing/2014/main" id="{B9D5202A-E7D2-52A3-2A5B-1D2A6ABDB4DB}"/>
              </a:ext>
            </a:extLst>
          </p:cNvPr>
          <p:cNvPicPr>
            <a:picLocks noChangeAspect="1"/>
          </p:cNvPicPr>
          <p:nvPr/>
        </p:nvPicPr>
        <p:blipFill>
          <a:blip r:embed="rId9"/>
          <a:stretch>
            <a:fillRect/>
          </a:stretch>
        </p:blipFill>
        <p:spPr>
          <a:xfrm>
            <a:off x="2398625" y="3003339"/>
            <a:ext cx="1459333" cy="1440543"/>
          </a:xfrm>
          <a:prstGeom prst="rect">
            <a:avLst/>
          </a:prstGeom>
        </p:spPr>
      </p:pic>
      <p:pic>
        <p:nvPicPr>
          <p:cNvPr id="21" name="Picture 20">
            <a:extLst>
              <a:ext uri="{FF2B5EF4-FFF2-40B4-BE49-F238E27FC236}">
                <a16:creationId xmlns:a16="http://schemas.microsoft.com/office/drawing/2014/main" id="{7E26B29C-FE82-749B-DC9A-E7E449A42450}"/>
              </a:ext>
            </a:extLst>
          </p:cNvPr>
          <p:cNvPicPr>
            <a:picLocks noChangeAspect="1"/>
          </p:cNvPicPr>
          <p:nvPr/>
        </p:nvPicPr>
        <p:blipFill>
          <a:blip r:embed="rId10"/>
          <a:stretch>
            <a:fillRect/>
          </a:stretch>
        </p:blipFill>
        <p:spPr>
          <a:xfrm>
            <a:off x="4046688" y="3014956"/>
            <a:ext cx="1426938" cy="1426938"/>
          </a:xfrm>
          <a:prstGeom prst="rect">
            <a:avLst/>
          </a:prstGeom>
        </p:spPr>
      </p:pic>
      <p:pic>
        <p:nvPicPr>
          <p:cNvPr id="23" name="Picture 22">
            <a:extLst>
              <a:ext uri="{FF2B5EF4-FFF2-40B4-BE49-F238E27FC236}">
                <a16:creationId xmlns:a16="http://schemas.microsoft.com/office/drawing/2014/main" id="{B11B1C17-A68A-D76D-A6CB-65ADD6CFCCEE}"/>
              </a:ext>
            </a:extLst>
          </p:cNvPr>
          <p:cNvPicPr>
            <a:picLocks noChangeAspect="1"/>
          </p:cNvPicPr>
          <p:nvPr/>
        </p:nvPicPr>
        <p:blipFill>
          <a:blip r:embed="rId11"/>
          <a:stretch>
            <a:fillRect/>
          </a:stretch>
        </p:blipFill>
        <p:spPr>
          <a:xfrm>
            <a:off x="5710941" y="3146979"/>
            <a:ext cx="1294185" cy="1305342"/>
          </a:xfrm>
          <a:prstGeom prst="rect">
            <a:avLst/>
          </a:prstGeom>
        </p:spPr>
      </p:pic>
      <p:pic>
        <p:nvPicPr>
          <p:cNvPr id="25" name="Picture 24">
            <a:extLst>
              <a:ext uri="{FF2B5EF4-FFF2-40B4-BE49-F238E27FC236}">
                <a16:creationId xmlns:a16="http://schemas.microsoft.com/office/drawing/2014/main" id="{67DB9AE9-A866-59E1-82A1-EF2BBCA6D820}"/>
              </a:ext>
            </a:extLst>
          </p:cNvPr>
          <p:cNvPicPr>
            <a:picLocks noChangeAspect="1"/>
          </p:cNvPicPr>
          <p:nvPr/>
        </p:nvPicPr>
        <p:blipFill>
          <a:blip r:embed="rId12"/>
          <a:stretch>
            <a:fillRect/>
          </a:stretch>
        </p:blipFill>
        <p:spPr>
          <a:xfrm>
            <a:off x="7326609" y="3138539"/>
            <a:ext cx="1294185" cy="1299763"/>
          </a:xfrm>
          <a:prstGeom prst="rect">
            <a:avLst/>
          </a:prstGeom>
        </p:spPr>
      </p:pic>
      <p:pic>
        <p:nvPicPr>
          <p:cNvPr id="27" name="Picture 26">
            <a:extLst>
              <a:ext uri="{FF2B5EF4-FFF2-40B4-BE49-F238E27FC236}">
                <a16:creationId xmlns:a16="http://schemas.microsoft.com/office/drawing/2014/main" id="{70C7FE3B-F702-3D4C-BD3F-3BE854398C60}"/>
              </a:ext>
            </a:extLst>
          </p:cNvPr>
          <p:cNvPicPr>
            <a:picLocks noChangeAspect="1"/>
          </p:cNvPicPr>
          <p:nvPr/>
        </p:nvPicPr>
        <p:blipFill>
          <a:blip r:embed="rId13"/>
          <a:stretch>
            <a:fillRect/>
          </a:stretch>
        </p:blipFill>
        <p:spPr>
          <a:xfrm>
            <a:off x="8976719" y="3124521"/>
            <a:ext cx="1294185" cy="1327800"/>
          </a:xfrm>
          <a:prstGeom prst="rect">
            <a:avLst/>
          </a:prstGeom>
        </p:spPr>
      </p:pic>
      <p:pic>
        <p:nvPicPr>
          <p:cNvPr id="29" name="Picture 28">
            <a:extLst>
              <a:ext uri="{FF2B5EF4-FFF2-40B4-BE49-F238E27FC236}">
                <a16:creationId xmlns:a16="http://schemas.microsoft.com/office/drawing/2014/main" id="{4DE89FF7-3006-205C-3906-DB8965BBB944}"/>
              </a:ext>
            </a:extLst>
          </p:cNvPr>
          <p:cNvPicPr>
            <a:picLocks noChangeAspect="1"/>
          </p:cNvPicPr>
          <p:nvPr/>
        </p:nvPicPr>
        <p:blipFill>
          <a:blip r:embed="rId14"/>
          <a:stretch>
            <a:fillRect/>
          </a:stretch>
        </p:blipFill>
        <p:spPr>
          <a:xfrm>
            <a:off x="765737" y="4699552"/>
            <a:ext cx="1404707" cy="1428926"/>
          </a:xfrm>
          <a:prstGeom prst="rect">
            <a:avLst/>
          </a:prstGeom>
        </p:spPr>
      </p:pic>
      <p:pic>
        <p:nvPicPr>
          <p:cNvPr id="31" name="Picture 30">
            <a:extLst>
              <a:ext uri="{FF2B5EF4-FFF2-40B4-BE49-F238E27FC236}">
                <a16:creationId xmlns:a16="http://schemas.microsoft.com/office/drawing/2014/main" id="{9D88E1BD-9186-0EE9-610D-233761A2E859}"/>
              </a:ext>
            </a:extLst>
          </p:cNvPr>
          <p:cNvPicPr>
            <a:picLocks noChangeAspect="1"/>
          </p:cNvPicPr>
          <p:nvPr/>
        </p:nvPicPr>
        <p:blipFill>
          <a:blip r:embed="rId15"/>
          <a:stretch>
            <a:fillRect/>
          </a:stretch>
        </p:blipFill>
        <p:spPr>
          <a:xfrm>
            <a:off x="2398625" y="4675758"/>
            <a:ext cx="1497126" cy="1452720"/>
          </a:xfrm>
          <a:prstGeom prst="rect">
            <a:avLst/>
          </a:prstGeom>
        </p:spPr>
      </p:pic>
      <p:pic>
        <p:nvPicPr>
          <p:cNvPr id="33" name="Picture 32">
            <a:extLst>
              <a:ext uri="{FF2B5EF4-FFF2-40B4-BE49-F238E27FC236}">
                <a16:creationId xmlns:a16="http://schemas.microsoft.com/office/drawing/2014/main" id="{AFC215C6-EE19-3BD4-E48C-8BA0BE158462}"/>
              </a:ext>
            </a:extLst>
          </p:cNvPr>
          <p:cNvPicPr>
            <a:picLocks noChangeAspect="1"/>
          </p:cNvPicPr>
          <p:nvPr/>
        </p:nvPicPr>
        <p:blipFill>
          <a:blip r:embed="rId16"/>
          <a:stretch>
            <a:fillRect/>
          </a:stretch>
        </p:blipFill>
        <p:spPr>
          <a:xfrm>
            <a:off x="4046688" y="4652257"/>
            <a:ext cx="1420840" cy="1442646"/>
          </a:xfrm>
          <a:prstGeom prst="rect">
            <a:avLst/>
          </a:prstGeom>
        </p:spPr>
      </p:pic>
      <p:pic>
        <p:nvPicPr>
          <p:cNvPr id="35" name="Picture 34">
            <a:extLst>
              <a:ext uri="{FF2B5EF4-FFF2-40B4-BE49-F238E27FC236}">
                <a16:creationId xmlns:a16="http://schemas.microsoft.com/office/drawing/2014/main" id="{19B8ABA4-0701-1733-E867-6BDFA0FA2FC1}"/>
              </a:ext>
            </a:extLst>
          </p:cNvPr>
          <p:cNvPicPr>
            <a:picLocks noChangeAspect="1"/>
          </p:cNvPicPr>
          <p:nvPr/>
        </p:nvPicPr>
        <p:blipFill>
          <a:blip r:embed="rId17"/>
          <a:stretch>
            <a:fillRect/>
          </a:stretch>
        </p:blipFill>
        <p:spPr>
          <a:xfrm>
            <a:off x="5710941" y="4628757"/>
            <a:ext cx="1328549" cy="1489647"/>
          </a:xfrm>
          <a:prstGeom prst="rect">
            <a:avLst/>
          </a:prstGeom>
        </p:spPr>
      </p:pic>
      <p:pic>
        <p:nvPicPr>
          <p:cNvPr id="37" name="Picture 36">
            <a:extLst>
              <a:ext uri="{FF2B5EF4-FFF2-40B4-BE49-F238E27FC236}">
                <a16:creationId xmlns:a16="http://schemas.microsoft.com/office/drawing/2014/main" id="{56851B66-634B-C0C4-5E80-5AF8805BE87E}"/>
              </a:ext>
            </a:extLst>
          </p:cNvPr>
          <p:cNvPicPr>
            <a:picLocks noChangeAspect="1"/>
          </p:cNvPicPr>
          <p:nvPr/>
        </p:nvPicPr>
        <p:blipFill>
          <a:blip r:embed="rId18"/>
          <a:stretch>
            <a:fillRect/>
          </a:stretch>
        </p:blipFill>
        <p:spPr>
          <a:xfrm>
            <a:off x="7343830" y="4628757"/>
            <a:ext cx="1288511" cy="1466145"/>
          </a:xfrm>
          <a:prstGeom prst="rect">
            <a:avLst/>
          </a:prstGeom>
        </p:spPr>
      </p:pic>
      <p:pic>
        <p:nvPicPr>
          <p:cNvPr id="39" name="Picture 38">
            <a:extLst>
              <a:ext uri="{FF2B5EF4-FFF2-40B4-BE49-F238E27FC236}">
                <a16:creationId xmlns:a16="http://schemas.microsoft.com/office/drawing/2014/main" id="{7F65D732-6E9C-94B3-05F4-0F8B0BA7DC25}"/>
              </a:ext>
            </a:extLst>
          </p:cNvPr>
          <p:cNvPicPr>
            <a:picLocks noChangeAspect="1"/>
          </p:cNvPicPr>
          <p:nvPr/>
        </p:nvPicPr>
        <p:blipFill>
          <a:blip r:embed="rId19"/>
          <a:stretch>
            <a:fillRect/>
          </a:stretch>
        </p:blipFill>
        <p:spPr>
          <a:xfrm>
            <a:off x="8976719" y="4618392"/>
            <a:ext cx="1288511" cy="1466145"/>
          </a:xfrm>
          <a:prstGeom prst="rect">
            <a:avLst/>
          </a:prstGeom>
        </p:spPr>
      </p:pic>
    </p:spTree>
    <p:extLst>
      <p:ext uri="{BB962C8B-B14F-4D97-AF65-F5344CB8AC3E}">
        <p14:creationId xmlns:p14="http://schemas.microsoft.com/office/powerpoint/2010/main" val="2729114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6EBEEB-818C-9B52-62ED-EABD4B134675}"/>
              </a:ext>
            </a:extLst>
          </p:cNvPr>
          <p:cNvSpPr>
            <a:spLocks noGrp="1"/>
          </p:cNvSpPr>
          <p:nvPr>
            <p:ph type="sldNum" sz="quarter" idx="4"/>
          </p:nvPr>
        </p:nvSpPr>
        <p:spPr/>
        <p:txBody>
          <a:bodyPr/>
          <a:lstStyle/>
          <a:p>
            <a:fld id="{525A3C56-E491-49B2-93F3-63532DF516BC}" type="slidenum">
              <a:rPr lang="en-CA" smtClean="0"/>
              <a:pPr/>
              <a:t>21</a:t>
            </a:fld>
            <a:endParaRPr lang="en-CA" dirty="0"/>
          </a:p>
        </p:txBody>
      </p:sp>
      <p:sp>
        <p:nvSpPr>
          <p:cNvPr id="3" name="Title 2">
            <a:extLst>
              <a:ext uri="{FF2B5EF4-FFF2-40B4-BE49-F238E27FC236}">
                <a16:creationId xmlns:a16="http://schemas.microsoft.com/office/drawing/2014/main" id="{CE69C1D0-49AC-F388-F3F1-744BC58B01A3}"/>
              </a:ext>
            </a:extLst>
          </p:cNvPr>
          <p:cNvSpPr>
            <a:spLocks noGrp="1"/>
          </p:cNvSpPr>
          <p:nvPr>
            <p:ph type="title"/>
          </p:nvPr>
        </p:nvSpPr>
        <p:spPr/>
        <p:txBody>
          <a:bodyPr/>
          <a:lstStyle/>
          <a:p>
            <a:r>
              <a:rPr lang="nl-BE" dirty="0"/>
              <a:t>Rock, Paper </a:t>
            </a:r>
            <a:r>
              <a:rPr lang="nl-BE" dirty="0" err="1"/>
              <a:t>Scissors</a:t>
            </a:r>
            <a:endParaRPr lang="nl-BE" dirty="0"/>
          </a:p>
        </p:txBody>
      </p:sp>
      <p:pic>
        <p:nvPicPr>
          <p:cNvPr id="5" name="Picture 4">
            <a:extLst>
              <a:ext uri="{FF2B5EF4-FFF2-40B4-BE49-F238E27FC236}">
                <a16:creationId xmlns:a16="http://schemas.microsoft.com/office/drawing/2014/main" id="{E41C03DB-1573-0EED-1921-EBC4223DC81B}"/>
              </a:ext>
            </a:extLst>
          </p:cNvPr>
          <p:cNvPicPr>
            <a:picLocks noChangeAspect="1"/>
          </p:cNvPicPr>
          <p:nvPr/>
        </p:nvPicPr>
        <p:blipFill>
          <a:blip r:embed="rId2"/>
          <a:stretch>
            <a:fillRect/>
          </a:stretch>
        </p:blipFill>
        <p:spPr>
          <a:xfrm>
            <a:off x="698517" y="1345087"/>
            <a:ext cx="4297690" cy="4290393"/>
          </a:xfrm>
          <a:prstGeom prst="rect">
            <a:avLst/>
          </a:prstGeom>
        </p:spPr>
      </p:pic>
      <p:pic>
        <p:nvPicPr>
          <p:cNvPr id="7" name="Picture 6">
            <a:extLst>
              <a:ext uri="{FF2B5EF4-FFF2-40B4-BE49-F238E27FC236}">
                <a16:creationId xmlns:a16="http://schemas.microsoft.com/office/drawing/2014/main" id="{D81C104B-0004-2891-2D67-603025FA30D4}"/>
              </a:ext>
            </a:extLst>
          </p:cNvPr>
          <p:cNvPicPr>
            <a:picLocks noChangeAspect="1"/>
          </p:cNvPicPr>
          <p:nvPr/>
        </p:nvPicPr>
        <p:blipFill>
          <a:blip r:embed="rId3"/>
          <a:stretch>
            <a:fillRect/>
          </a:stretch>
        </p:blipFill>
        <p:spPr>
          <a:xfrm>
            <a:off x="5731166" y="1215097"/>
            <a:ext cx="4430929" cy="4423355"/>
          </a:xfrm>
          <a:prstGeom prst="rect">
            <a:avLst/>
          </a:prstGeom>
        </p:spPr>
      </p:pic>
    </p:spTree>
    <p:extLst>
      <p:ext uri="{BB962C8B-B14F-4D97-AF65-F5344CB8AC3E}">
        <p14:creationId xmlns:p14="http://schemas.microsoft.com/office/powerpoint/2010/main" val="29931740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rogram source computer data code on monitor screen on blue background. 3d  illustration. | Coding, Futuristic computer, Coding images">
            <a:extLst>
              <a:ext uri="{FF2B5EF4-FFF2-40B4-BE49-F238E27FC236}">
                <a16:creationId xmlns:a16="http://schemas.microsoft.com/office/drawing/2014/main" id="{ED0AC0E3-9C05-8D11-46D1-0CEBBDF4F23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495" b="3235"/>
          <a:stretch/>
        </p:blipFill>
        <p:spPr bwMode="auto">
          <a:xfrm>
            <a:off x="20" y="10"/>
            <a:ext cx="12191980" cy="6857990"/>
          </a:xfrm>
          <a:prstGeom prst="rect">
            <a:avLst/>
          </a:prstGeom>
          <a:solidFill>
            <a:srgbClr val="FFFFFF"/>
          </a:solidFill>
        </p:spPr>
      </p:pic>
      <p:sp>
        <p:nvSpPr>
          <p:cNvPr id="2" name="Slide Number Placeholder 1" hidden="1">
            <a:extLst>
              <a:ext uri="{FF2B5EF4-FFF2-40B4-BE49-F238E27FC236}">
                <a16:creationId xmlns:a16="http://schemas.microsoft.com/office/drawing/2014/main" id="{252653C0-212D-27D7-7EE6-A36AFF673125}"/>
              </a:ext>
            </a:extLst>
          </p:cNvPr>
          <p:cNvSpPr>
            <a:spLocks noGrp="1"/>
          </p:cNvSpPr>
          <p:nvPr>
            <p:ph type="sldNum" sz="quarter" idx="4"/>
          </p:nvPr>
        </p:nvSpPr>
        <p:spPr/>
        <p:txBody>
          <a:bodyPr/>
          <a:lstStyle/>
          <a:p>
            <a:pPr>
              <a:spcAft>
                <a:spcPts val="600"/>
              </a:spcAft>
            </a:pPr>
            <a:fld id="{525A3C56-E491-49B2-93F3-63532DF516BC}" type="slidenum">
              <a:rPr lang="en-CA" smtClean="0"/>
              <a:pPr>
                <a:spcAft>
                  <a:spcPts val="600"/>
                </a:spcAft>
              </a:pPr>
              <a:t>22</a:t>
            </a:fld>
            <a:endParaRPr lang="en-CA"/>
          </a:p>
        </p:txBody>
      </p:sp>
    </p:spTree>
    <p:extLst>
      <p:ext uri="{BB962C8B-B14F-4D97-AF65-F5344CB8AC3E}">
        <p14:creationId xmlns:p14="http://schemas.microsoft.com/office/powerpoint/2010/main" val="9279757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E6D69-E848-A69C-61C2-667F31CAE0A2}"/>
              </a:ext>
            </a:extLst>
          </p:cNvPr>
          <p:cNvSpPr>
            <a:spLocks noGrp="1"/>
          </p:cNvSpPr>
          <p:nvPr>
            <p:ph type="title"/>
          </p:nvPr>
        </p:nvSpPr>
        <p:spPr/>
        <p:txBody>
          <a:bodyPr/>
          <a:lstStyle/>
          <a:p>
            <a:r>
              <a:rPr lang="nl-BE" dirty="0"/>
              <a:t>Traditional Programming </a:t>
            </a:r>
            <a:r>
              <a:rPr lang="nl-BE" dirty="0" err="1"/>
              <a:t>vs</a:t>
            </a:r>
            <a:r>
              <a:rPr lang="nl-BE" dirty="0"/>
              <a:t> ML</a:t>
            </a:r>
          </a:p>
        </p:txBody>
      </p:sp>
      <p:sp>
        <p:nvSpPr>
          <p:cNvPr id="4" name="Slide Number Placeholder 3">
            <a:extLst>
              <a:ext uri="{FF2B5EF4-FFF2-40B4-BE49-F238E27FC236}">
                <a16:creationId xmlns:a16="http://schemas.microsoft.com/office/drawing/2014/main" id="{92B5AAFA-41C8-C781-E736-E5F01096B08D}"/>
              </a:ext>
            </a:extLst>
          </p:cNvPr>
          <p:cNvSpPr>
            <a:spLocks noGrp="1"/>
          </p:cNvSpPr>
          <p:nvPr>
            <p:ph type="sldNum" sz="quarter" idx="4"/>
          </p:nvPr>
        </p:nvSpPr>
        <p:spPr/>
        <p:txBody>
          <a:bodyPr/>
          <a:lstStyle/>
          <a:p>
            <a:fld id="{525A3C56-E491-49B2-93F3-63532DF516BC}" type="slidenum">
              <a:rPr lang="en-CA" smtClean="0"/>
              <a:pPr/>
              <a:t>23</a:t>
            </a:fld>
            <a:endParaRPr lang="en-CA" dirty="0"/>
          </a:p>
        </p:txBody>
      </p:sp>
      <p:graphicFrame>
        <p:nvGraphicFramePr>
          <p:cNvPr id="5" name="Table 3">
            <a:extLst>
              <a:ext uri="{FF2B5EF4-FFF2-40B4-BE49-F238E27FC236}">
                <a16:creationId xmlns:a16="http://schemas.microsoft.com/office/drawing/2014/main" id="{19FE8146-2D8E-1DA9-639D-56905ED0B6F0}"/>
              </a:ext>
            </a:extLst>
          </p:cNvPr>
          <p:cNvGraphicFramePr>
            <a:graphicFrameLocks noGrp="1"/>
          </p:cNvGraphicFramePr>
          <p:nvPr>
            <p:extLst>
              <p:ext uri="{D42A27DB-BD31-4B8C-83A1-F6EECF244321}">
                <p14:modId xmlns:p14="http://schemas.microsoft.com/office/powerpoint/2010/main" val="2238357592"/>
              </p:ext>
            </p:extLst>
          </p:nvPr>
        </p:nvGraphicFramePr>
        <p:xfrm>
          <a:off x="4232786" y="1971994"/>
          <a:ext cx="2281237" cy="1193527"/>
        </p:xfrm>
        <a:graphic>
          <a:graphicData uri="http://schemas.openxmlformats.org/drawingml/2006/table">
            <a:tbl>
              <a:tblPr firstRow="1" bandRow="1">
                <a:tableStyleId>{5C22544A-7EE6-4342-B048-85BDC9FD1C3A}</a:tableStyleId>
              </a:tblPr>
              <a:tblGrid>
                <a:gridCol w="2281237">
                  <a:extLst>
                    <a:ext uri="{9D8B030D-6E8A-4147-A177-3AD203B41FA5}">
                      <a16:colId xmlns:a16="http://schemas.microsoft.com/office/drawing/2014/main" val="1278623551"/>
                    </a:ext>
                  </a:extLst>
                </a:gridCol>
              </a:tblGrid>
              <a:tr h="43200">
                <a:tc>
                  <a:txBody>
                    <a:bodyPr/>
                    <a:lstStyle/>
                    <a:p>
                      <a:endParaRPr lang="en-US" sz="100" dirty="0">
                        <a:solidFill>
                          <a:schemeClr val="tx1"/>
                        </a:solidFill>
                      </a:endParaRPr>
                    </a:p>
                  </a:txBody>
                  <a:tcPr marT="0" marB="0">
                    <a:lnL w="12700" cmpd="sng">
                      <a:noFill/>
                    </a:lnL>
                    <a:lnR w="12700" cmpd="sng">
                      <a:noFill/>
                    </a:lnR>
                    <a:lnT w="127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60000">
                          <a:srgbClr val="A82465"/>
                        </a:gs>
                        <a:gs pos="0">
                          <a:srgbClr val="E31937"/>
                        </a:gs>
                        <a:gs pos="100000">
                          <a:srgbClr val="5236AB"/>
                        </a:gs>
                      </a:gsLst>
                      <a:lin ang="10800000" scaled="0"/>
                      <a:tileRect/>
                    </a:gradFill>
                  </a:tcPr>
                </a:tc>
                <a:extLst>
                  <a:ext uri="{0D108BD9-81ED-4DB2-BD59-A6C34878D82A}">
                    <a16:rowId xmlns:a16="http://schemas.microsoft.com/office/drawing/2014/main" val="2432436091"/>
                  </a:ext>
                </a:extLst>
              </a:tr>
              <a:tr h="1150327">
                <a:tc>
                  <a:txBody>
                    <a:bodyPr/>
                    <a:lstStyle/>
                    <a:p>
                      <a:pPr algn="ctr">
                        <a:spcBef>
                          <a:spcPct val="0"/>
                        </a:spcBef>
                        <a:buSzPct val="90000"/>
                      </a:pPr>
                      <a:r>
                        <a:rPr lang="en-US" sz="1600" dirty="0">
                          <a:solidFill>
                            <a:schemeClr val="tx1"/>
                          </a:solidFill>
                        </a:rPr>
                        <a:t>Traditional</a:t>
                      </a:r>
                    </a:p>
                    <a:p>
                      <a:pPr algn="ctr">
                        <a:spcBef>
                          <a:spcPct val="0"/>
                        </a:spcBef>
                        <a:buSzPct val="90000"/>
                      </a:pPr>
                      <a:r>
                        <a:rPr lang="en-US" sz="1600" dirty="0">
                          <a:solidFill>
                            <a:schemeClr val="tx1"/>
                          </a:solidFill>
                        </a:rPr>
                        <a:t>Programming</a:t>
                      </a:r>
                    </a:p>
                  </a:txBody>
                  <a:tcPr marL="108000" marR="108000" marT="108000" marB="108000" anchor="ctr">
                    <a:lnL w="12700" cmpd="sng">
                      <a:noFill/>
                    </a:lnL>
                    <a:lnR w="12700" cmpd="sng">
                      <a:noFill/>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86562817"/>
                  </a:ext>
                </a:extLst>
              </a:tr>
            </a:tbl>
          </a:graphicData>
        </a:graphic>
      </p:graphicFrame>
      <p:cxnSp>
        <p:nvCxnSpPr>
          <p:cNvPr id="7" name="Straight Arrow Connector 6">
            <a:extLst>
              <a:ext uri="{FF2B5EF4-FFF2-40B4-BE49-F238E27FC236}">
                <a16:creationId xmlns:a16="http://schemas.microsoft.com/office/drawing/2014/main" id="{F90333FF-1804-DDD7-7692-6686CC7542AB}"/>
              </a:ext>
            </a:extLst>
          </p:cNvPr>
          <p:cNvCxnSpPr/>
          <p:nvPr/>
        </p:nvCxnSpPr>
        <p:spPr bwMode="gray">
          <a:xfrm>
            <a:off x="2347425" y="2300140"/>
            <a:ext cx="1885361" cy="0"/>
          </a:xfrm>
          <a:prstGeom prst="straightConnector1">
            <a:avLst/>
          </a:prstGeom>
          <a:ln>
            <a:headEnd/>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C7605F78-35CD-9B30-79F9-B35EC18D1D65}"/>
              </a:ext>
            </a:extLst>
          </p:cNvPr>
          <p:cNvCxnSpPr/>
          <p:nvPr/>
        </p:nvCxnSpPr>
        <p:spPr bwMode="gray">
          <a:xfrm>
            <a:off x="2347274" y="2791906"/>
            <a:ext cx="1885361" cy="0"/>
          </a:xfrm>
          <a:prstGeom prst="straightConnector1">
            <a:avLst/>
          </a:prstGeom>
          <a:ln>
            <a:headEnd/>
            <a:tailEnd type="triangle"/>
          </a:ln>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C0682735-7661-8C4A-8620-BB7A61BD8382}"/>
              </a:ext>
            </a:extLst>
          </p:cNvPr>
          <p:cNvSpPr txBox="1"/>
          <p:nvPr/>
        </p:nvSpPr>
        <p:spPr>
          <a:xfrm>
            <a:off x="970961" y="2149311"/>
            <a:ext cx="980387" cy="301658"/>
          </a:xfrm>
          <a:prstGeom prst="rect">
            <a:avLst/>
          </a:prstGeom>
        </p:spPr>
        <p:txBody>
          <a:bodyPr vert="horz" wrap="square" lIns="0" tIns="0" rIns="0" bIns="0" rtlCol="0" anchor="t" anchorCtr="0">
            <a:normAutofit/>
          </a:bodyPr>
          <a:lstStyle/>
          <a:p>
            <a:pPr algn="l"/>
            <a:r>
              <a:rPr lang="nl-BE" dirty="0"/>
              <a:t>RULES</a:t>
            </a:r>
          </a:p>
        </p:txBody>
      </p:sp>
      <p:sp>
        <p:nvSpPr>
          <p:cNvPr id="10" name="TextBox 9">
            <a:extLst>
              <a:ext uri="{FF2B5EF4-FFF2-40B4-BE49-F238E27FC236}">
                <a16:creationId xmlns:a16="http://schemas.microsoft.com/office/drawing/2014/main" id="{5DD9E123-22B6-89E4-D512-9B5BBC963EE4}"/>
              </a:ext>
            </a:extLst>
          </p:cNvPr>
          <p:cNvSpPr txBox="1"/>
          <p:nvPr/>
        </p:nvSpPr>
        <p:spPr>
          <a:xfrm>
            <a:off x="970962" y="2628175"/>
            <a:ext cx="980387" cy="301658"/>
          </a:xfrm>
          <a:prstGeom prst="rect">
            <a:avLst/>
          </a:prstGeom>
        </p:spPr>
        <p:txBody>
          <a:bodyPr vert="horz" wrap="square" lIns="0" tIns="0" rIns="0" bIns="0" rtlCol="0" anchor="t" anchorCtr="0">
            <a:normAutofit/>
          </a:bodyPr>
          <a:lstStyle/>
          <a:p>
            <a:pPr algn="l"/>
            <a:r>
              <a:rPr lang="nl-BE" dirty="0"/>
              <a:t>DATA</a:t>
            </a:r>
          </a:p>
        </p:txBody>
      </p:sp>
      <p:cxnSp>
        <p:nvCxnSpPr>
          <p:cNvPr id="11" name="Straight Arrow Connector 10">
            <a:extLst>
              <a:ext uri="{FF2B5EF4-FFF2-40B4-BE49-F238E27FC236}">
                <a16:creationId xmlns:a16="http://schemas.microsoft.com/office/drawing/2014/main" id="{485AB91D-DC50-03D7-F68B-A1E069218B42}"/>
              </a:ext>
            </a:extLst>
          </p:cNvPr>
          <p:cNvCxnSpPr/>
          <p:nvPr/>
        </p:nvCxnSpPr>
        <p:spPr bwMode="gray">
          <a:xfrm>
            <a:off x="6514023" y="2543620"/>
            <a:ext cx="1885361" cy="0"/>
          </a:xfrm>
          <a:prstGeom prst="straightConnector1">
            <a:avLst/>
          </a:prstGeom>
          <a:ln>
            <a:headEnd/>
            <a:tailEnd type="triangle"/>
          </a:ln>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EF0E8E6B-A49C-2F42-677B-E7E50223D8E2}"/>
              </a:ext>
            </a:extLst>
          </p:cNvPr>
          <p:cNvSpPr txBox="1"/>
          <p:nvPr/>
        </p:nvSpPr>
        <p:spPr>
          <a:xfrm>
            <a:off x="8795260" y="2355606"/>
            <a:ext cx="1422994" cy="301658"/>
          </a:xfrm>
          <a:prstGeom prst="rect">
            <a:avLst/>
          </a:prstGeom>
        </p:spPr>
        <p:txBody>
          <a:bodyPr vert="horz" wrap="square" lIns="0" tIns="0" rIns="0" bIns="0" rtlCol="0" anchor="t" anchorCtr="0">
            <a:normAutofit/>
          </a:bodyPr>
          <a:lstStyle/>
          <a:p>
            <a:pPr algn="l"/>
            <a:r>
              <a:rPr lang="nl-BE" dirty="0"/>
              <a:t>ANSWERS</a:t>
            </a:r>
          </a:p>
        </p:txBody>
      </p:sp>
      <p:graphicFrame>
        <p:nvGraphicFramePr>
          <p:cNvPr id="13" name="Table 3">
            <a:extLst>
              <a:ext uri="{FF2B5EF4-FFF2-40B4-BE49-F238E27FC236}">
                <a16:creationId xmlns:a16="http://schemas.microsoft.com/office/drawing/2014/main" id="{4CD3BB74-3842-5075-5103-2705F8354626}"/>
              </a:ext>
            </a:extLst>
          </p:cNvPr>
          <p:cNvGraphicFramePr>
            <a:graphicFrameLocks noGrp="1"/>
          </p:cNvGraphicFramePr>
          <p:nvPr>
            <p:extLst>
              <p:ext uri="{D42A27DB-BD31-4B8C-83A1-F6EECF244321}">
                <p14:modId xmlns:p14="http://schemas.microsoft.com/office/powerpoint/2010/main" val="2739456212"/>
              </p:ext>
            </p:extLst>
          </p:nvPr>
        </p:nvGraphicFramePr>
        <p:xfrm>
          <a:off x="4232786" y="3876949"/>
          <a:ext cx="2281237" cy="1193527"/>
        </p:xfrm>
        <a:graphic>
          <a:graphicData uri="http://schemas.openxmlformats.org/drawingml/2006/table">
            <a:tbl>
              <a:tblPr firstRow="1" bandRow="1">
                <a:tableStyleId>{5C22544A-7EE6-4342-B048-85BDC9FD1C3A}</a:tableStyleId>
              </a:tblPr>
              <a:tblGrid>
                <a:gridCol w="2281237">
                  <a:extLst>
                    <a:ext uri="{9D8B030D-6E8A-4147-A177-3AD203B41FA5}">
                      <a16:colId xmlns:a16="http://schemas.microsoft.com/office/drawing/2014/main" val="1278623551"/>
                    </a:ext>
                  </a:extLst>
                </a:gridCol>
              </a:tblGrid>
              <a:tr h="43200">
                <a:tc>
                  <a:txBody>
                    <a:bodyPr/>
                    <a:lstStyle/>
                    <a:p>
                      <a:endParaRPr lang="en-US" sz="100" dirty="0">
                        <a:solidFill>
                          <a:schemeClr val="tx1"/>
                        </a:solidFill>
                      </a:endParaRPr>
                    </a:p>
                  </a:txBody>
                  <a:tcPr marT="0" marB="0">
                    <a:lnL w="12700" cmpd="sng">
                      <a:noFill/>
                    </a:lnL>
                    <a:lnR w="12700" cmpd="sng">
                      <a:noFill/>
                    </a:lnR>
                    <a:lnT w="127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60000">
                          <a:srgbClr val="A82465"/>
                        </a:gs>
                        <a:gs pos="0">
                          <a:srgbClr val="E31937"/>
                        </a:gs>
                        <a:gs pos="100000">
                          <a:srgbClr val="5236AB"/>
                        </a:gs>
                      </a:gsLst>
                      <a:lin ang="10800000" scaled="0"/>
                      <a:tileRect/>
                    </a:gradFill>
                  </a:tcPr>
                </a:tc>
                <a:extLst>
                  <a:ext uri="{0D108BD9-81ED-4DB2-BD59-A6C34878D82A}">
                    <a16:rowId xmlns:a16="http://schemas.microsoft.com/office/drawing/2014/main" val="2432436091"/>
                  </a:ext>
                </a:extLst>
              </a:tr>
              <a:tr h="1150327">
                <a:tc>
                  <a:txBody>
                    <a:bodyPr/>
                    <a:lstStyle/>
                    <a:p>
                      <a:pPr algn="ctr">
                        <a:spcBef>
                          <a:spcPct val="0"/>
                        </a:spcBef>
                        <a:buSzPct val="90000"/>
                      </a:pPr>
                      <a:r>
                        <a:rPr lang="en-US" sz="1600" dirty="0">
                          <a:solidFill>
                            <a:schemeClr val="tx1"/>
                          </a:solidFill>
                        </a:rPr>
                        <a:t>Machine</a:t>
                      </a:r>
                      <a:br>
                        <a:rPr lang="en-US" sz="1600" dirty="0">
                          <a:solidFill>
                            <a:schemeClr val="tx1"/>
                          </a:solidFill>
                        </a:rPr>
                      </a:br>
                      <a:r>
                        <a:rPr lang="en-US" sz="1600" dirty="0">
                          <a:solidFill>
                            <a:schemeClr val="tx1"/>
                          </a:solidFill>
                        </a:rPr>
                        <a:t>Learning</a:t>
                      </a:r>
                    </a:p>
                  </a:txBody>
                  <a:tcPr marL="108000" marR="108000" marT="108000" marB="108000" anchor="ctr">
                    <a:lnL w="12700" cmpd="sng">
                      <a:noFill/>
                    </a:lnL>
                    <a:lnR w="12700" cmpd="sng">
                      <a:noFill/>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86562817"/>
                  </a:ext>
                </a:extLst>
              </a:tr>
            </a:tbl>
          </a:graphicData>
        </a:graphic>
      </p:graphicFrame>
      <p:cxnSp>
        <p:nvCxnSpPr>
          <p:cNvPr id="14" name="Straight Arrow Connector 13">
            <a:extLst>
              <a:ext uri="{FF2B5EF4-FFF2-40B4-BE49-F238E27FC236}">
                <a16:creationId xmlns:a16="http://schemas.microsoft.com/office/drawing/2014/main" id="{93995C61-705F-7A1C-236C-A806D6F0C85B}"/>
              </a:ext>
            </a:extLst>
          </p:cNvPr>
          <p:cNvCxnSpPr/>
          <p:nvPr/>
        </p:nvCxnSpPr>
        <p:spPr bwMode="gray">
          <a:xfrm>
            <a:off x="2347425" y="4205095"/>
            <a:ext cx="1885361" cy="0"/>
          </a:xfrm>
          <a:prstGeom prst="straightConnector1">
            <a:avLst/>
          </a:prstGeom>
          <a:ln>
            <a:headEnd/>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9ADB8B2B-AE1C-DD7F-5838-362F9255EE5A}"/>
              </a:ext>
            </a:extLst>
          </p:cNvPr>
          <p:cNvCxnSpPr/>
          <p:nvPr/>
        </p:nvCxnSpPr>
        <p:spPr bwMode="gray">
          <a:xfrm>
            <a:off x="2347274" y="4696861"/>
            <a:ext cx="1885361" cy="0"/>
          </a:xfrm>
          <a:prstGeom prst="straightConnector1">
            <a:avLst/>
          </a:prstGeom>
          <a:ln>
            <a:headEnd/>
            <a:tailEnd type="triangle"/>
          </a:ln>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id="{438D10ED-6335-38C8-F97E-6C3D52E7E4F3}"/>
              </a:ext>
            </a:extLst>
          </p:cNvPr>
          <p:cNvSpPr txBox="1"/>
          <p:nvPr/>
        </p:nvSpPr>
        <p:spPr>
          <a:xfrm>
            <a:off x="970962" y="4054266"/>
            <a:ext cx="1225484" cy="301658"/>
          </a:xfrm>
          <a:prstGeom prst="rect">
            <a:avLst/>
          </a:prstGeom>
        </p:spPr>
        <p:txBody>
          <a:bodyPr vert="horz" wrap="square" lIns="0" tIns="0" rIns="0" bIns="0" rtlCol="0" anchor="t" anchorCtr="0">
            <a:normAutofit/>
          </a:bodyPr>
          <a:lstStyle/>
          <a:p>
            <a:pPr algn="l"/>
            <a:r>
              <a:rPr lang="nl-BE" dirty="0"/>
              <a:t>ANSWERS</a:t>
            </a:r>
          </a:p>
        </p:txBody>
      </p:sp>
      <p:sp>
        <p:nvSpPr>
          <p:cNvPr id="17" name="TextBox 16">
            <a:extLst>
              <a:ext uri="{FF2B5EF4-FFF2-40B4-BE49-F238E27FC236}">
                <a16:creationId xmlns:a16="http://schemas.microsoft.com/office/drawing/2014/main" id="{CCD8FA09-DE9F-7E60-4CC9-6D81A3B6E121}"/>
              </a:ext>
            </a:extLst>
          </p:cNvPr>
          <p:cNvSpPr txBox="1"/>
          <p:nvPr/>
        </p:nvSpPr>
        <p:spPr>
          <a:xfrm>
            <a:off x="970962" y="4546032"/>
            <a:ext cx="1225484" cy="301658"/>
          </a:xfrm>
          <a:prstGeom prst="rect">
            <a:avLst/>
          </a:prstGeom>
        </p:spPr>
        <p:txBody>
          <a:bodyPr vert="horz" wrap="square" lIns="0" tIns="0" rIns="0" bIns="0" rtlCol="0" anchor="t" anchorCtr="0">
            <a:normAutofit/>
          </a:bodyPr>
          <a:lstStyle/>
          <a:p>
            <a:pPr algn="l"/>
            <a:r>
              <a:rPr lang="nl-BE" dirty="0"/>
              <a:t>DATA</a:t>
            </a:r>
          </a:p>
        </p:txBody>
      </p:sp>
      <p:cxnSp>
        <p:nvCxnSpPr>
          <p:cNvPr id="18" name="Straight Arrow Connector 17">
            <a:extLst>
              <a:ext uri="{FF2B5EF4-FFF2-40B4-BE49-F238E27FC236}">
                <a16:creationId xmlns:a16="http://schemas.microsoft.com/office/drawing/2014/main" id="{56D71903-2BD3-DA49-1EC7-247FF1F85340}"/>
              </a:ext>
            </a:extLst>
          </p:cNvPr>
          <p:cNvCxnSpPr/>
          <p:nvPr/>
        </p:nvCxnSpPr>
        <p:spPr bwMode="gray">
          <a:xfrm>
            <a:off x="6514023" y="4448575"/>
            <a:ext cx="1885361" cy="0"/>
          </a:xfrm>
          <a:prstGeom prst="straightConnector1">
            <a:avLst/>
          </a:prstGeom>
          <a:ln>
            <a:headEnd/>
            <a:tailEnd type="triangle"/>
          </a:ln>
        </p:spPr>
        <p:style>
          <a:lnRef idx="2">
            <a:schemeClr val="dk1"/>
          </a:lnRef>
          <a:fillRef idx="0">
            <a:schemeClr val="dk1"/>
          </a:fillRef>
          <a:effectRef idx="1">
            <a:schemeClr val="dk1"/>
          </a:effectRef>
          <a:fontRef idx="minor">
            <a:schemeClr val="tx1"/>
          </a:fontRef>
        </p:style>
      </p:cxnSp>
      <p:sp>
        <p:nvSpPr>
          <p:cNvPr id="19" name="TextBox 18">
            <a:extLst>
              <a:ext uri="{FF2B5EF4-FFF2-40B4-BE49-F238E27FC236}">
                <a16:creationId xmlns:a16="http://schemas.microsoft.com/office/drawing/2014/main" id="{0F19E67E-6EA0-BAC4-2D25-3C92A2DC2548}"/>
              </a:ext>
            </a:extLst>
          </p:cNvPr>
          <p:cNvSpPr txBox="1"/>
          <p:nvPr/>
        </p:nvSpPr>
        <p:spPr>
          <a:xfrm>
            <a:off x="8795260" y="4292249"/>
            <a:ext cx="1422994" cy="301658"/>
          </a:xfrm>
          <a:prstGeom prst="rect">
            <a:avLst/>
          </a:prstGeom>
        </p:spPr>
        <p:txBody>
          <a:bodyPr vert="horz" wrap="square" lIns="0" tIns="0" rIns="0" bIns="0" rtlCol="0" anchor="t" anchorCtr="0">
            <a:normAutofit/>
          </a:bodyPr>
          <a:lstStyle/>
          <a:p>
            <a:pPr algn="l"/>
            <a:r>
              <a:rPr lang="nl-BE" dirty="0"/>
              <a:t>RULES</a:t>
            </a:r>
          </a:p>
        </p:txBody>
      </p:sp>
    </p:spTree>
    <p:extLst>
      <p:ext uri="{BB962C8B-B14F-4D97-AF65-F5344CB8AC3E}">
        <p14:creationId xmlns:p14="http://schemas.microsoft.com/office/powerpoint/2010/main" val="28093843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1CFFE-D4C0-E1D4-50A9-B7307427E441}"/>
              </a:ext>
            </a:extLst>
          </p:cNvPr>
          <p:cNvSpPr>
            <a:spLocks noGrp="1"/>
          </p:cNvSpPr>
          <p:nvPr>
            <p:ph type="title"/>
          </p:nvPr>
        </p:nvSpPr>
        <p:spPr/>
        <p:txBody>
          <a:bodyPr/>
          <a:lstStyle/>
          <a:p>
            <a:r>
              <a:rPr lang="en-US" dirty="0"/>
              <a:t>Neural Network — Explained with a simple story</a:t>
            </a:r>
            <a:endParaRPr lang="nl-BE" dirty="0"/>
          </a:p>
        </p:txBody>
      </p:sp>
      <p:sp>
        <p:nvSpPr>
          <p:cNvPr id="4" name="Slide Number Placeholder 3">
            <a:extLst>
              <a:ext uri="{FF2B5EF4-FFF2-40B4-BE49-F238E27FC236}">
                <a16:creationId xmlns:a16="http://schemas.microsoft.com/office/drawing/2014/main" id="{2E715365-90B5-E712-93CC-FFAF7BAF05A7}"/>
              </a:ext>
            </a:extLst>
          </p:cNvPr>
          <p:cNvSpPr>
            <a:spLocks noGrp="1"/>
          </p:cNvSpPr>
          <p:nvPr>
            <p:ph type="sldNum" sz="quarter" idx="4"/>
          </p:nvPr>
        </p:nvSpPr>
        <p:spPr/>
        <p:txBody>
          <a:bodyPr/>
          <a:lstStyle/>
          <a:p>
            <a:fld id="{525A3C56-E491-49B2-93F3-63532DF516BC}" type="slidenum">
              <a:rPr lang="en-CA" smtClean="0"/>
              <a:pPr/>
              <a:t>24</a:t>
            </a:fld>
            <a:endParaRPr lang="en-CA" dirty="0"/>
          </a:p>
        </p:txBody>
      </p:sp>
      <p:sp>
        <p:nvSpPr>
          <p:cNvPr id="6" name="TextBox 5">
            <a:extLst>
              <a:ext uri="{FF2B5EF4-FFF2-40B4-BE49-F238E27FC236}">
                <a16:creationId xmlns:a16="http://schemas.microsoft.com/office/drawing/2014/main" id="{AE66D5BB-237D-21D3-1CEB-A8B54C6FC237}"/>
              </a:ext>
            </a:extLst>
          </p:cNvPr>
          <p:cNvSpPr txBox="1"/>
          <p:nvPr/>
        </p:nvSpPr>
        <p:spPr>
          <a:xfrm>
            <a:off x="766762" y="1075596"/>
            <a:ext cx="6096000" cy="369332"/>
          </a:xfrm>
          <a:prstGeom prst="rect">
            <a:avLst/>
          </a:prstGeom>
          <a:noFill/>
        </p:spPr>
        <p:txBody>
          <a:bodyPr wrap="square">
            <a:spAutoFit/>
          </a:bodyPr>
          <a:lstStyle/>
          <a:p>
            <a:r>
              <a:rPr lang="en-US" b="0" i="0" dirty="0">
                <a:solidFill>
                  <a:srgbClr val="242424"/>
                </a:solidFill>
                <a:effectLst/>
                <a:latin typeface="source-serif-pro"/>
              </a:rPr>
              <a:t>“Once you stop learning you start dying” — Albert Einstein</a:t>
            </a:r>
            <a:endParaRPr lang="nl-BE" dirty="0"/>
          </a:p>
        </p:txBody>
      </p:sp>
      <p:pic>
        <p:nvPicPr>
          <p:cNvPr id="27650" name="Picture 2">
            <a:extLst>
              <a:ext uri="{FF2B5EF4-FFF2-40B4-BE49-F238E27FC236}">
                <a16:creationId xmlns:a16="http://schemas.microsoft.com/office/drawing/2014/main" id="{0E76766A-EE27-2601-32D4-ED38645FC81C}"/>
              </a:ext>
            </a:extLst>
          </p:cNvPr>
          <p:cNvPicPr>
            <a:picLocks noGrp="1" noChangeAspect="1" noChangeArrowheads="1"/>
          </p:cNvPicPr>
          <p:nvPr>
            <p:ph sz="quarter" idx="17"/>
          </p:nvPr>
        </p:nvPicPr>
        <p:blipFill>
          <a:blip r:embed="rId3">
            <a:extLst>
              <a:ext uri="{28A0092B-C50C-407E-A947-70E740481C1C}">
                <a14:useLocalDpi xmlns:a14="http://schemas.microsoft.com/office/drawing/2010/main" val="0"/>
              </a:ext>
            </a:extLst>
          </a:blip>
          <a:srcRect/>
          <a:stretch>
            <a:fillRect/>
          </a:stretch>
        </p:blipFill>
        <p:spPr bwMode="auto">
          <a:xfrm>
            <a:off x="766762" y="1634241"/>
            <a:ext cx="6372750" cy="425608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3478EC0-392C-E66B-8C94-78467B2B22DE}"/>
              </a:ext>
            </a:extLst>
          </p:cNvPr>
          <p:cNvSpPr txBox="1"/>
          <p:nvPr/>
        </p:nvSpPr>
        <p:spPr>
          <a:xfrm>
            <a:off x="7491663" y="3142665"/>
            <a:ext cx="4251158" cy="2585323"/>
          </a:xfrm>
          <a:prstGeom prst="rect">
            <a:avLst/>
          </a:prstGeom>
          <a:noFill/>
        </p:spPr>
        <p:txBody>
          <a:bodyPr wrap="square">
            <a:spAutoFit/>
          </a:bodyPr>
          <a:lstStyle/>
          <a:p>
            <a:r>
              <a:rPr lang="en-US" dirty="0"/>
              <a:t>Once upon a time there lived a beautiful brilliant girl. She lived with lots of dreams and wanted to achieve a lot in her life.</a:t>
            </a:r>
          </a:p>
          <a:p>
            <a:endParaRPr lang="en-US" dirty="0"/>
          </a:p>
          <a:p>
            <a:r>
              <a:rPr lang="en-US" dirty="0"/>
              <a:t>She decided to try one examination to get scholarship for her studies. If she gets the scholarship, she can study more to pursue her dreams.</a:t>
            </a:r>
            <a:endParaRPr lang="nl-BE" dirty="0"/>
          </a:p>
        </p:txBody>
      </p:sp>
    </p:spTree>
    <p:extLst>
      <p:ext uri="{BB962C8B-B14F-4D97-AF65-F5344CB8AC3E}">
        <p14:creationId xmlns:p14="http://schemas.microsoft.com/office/powerpoint/2010/main" val="5355047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a:extLst>
              <a:ext uri="{FF2B5EF4-FFF2-40B4-BE49-F238E27FC236}">
                <a16:creationId xmlns:a16="http://schemas.microsoft.com/office/drawing/2014/main" id="{34EBF886-116E-65E9-DB24-18AE5A4029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763" y="1634241"/>
            <a:ext cx="6372750" cy="42471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6F1CFFE-D4C0-E1D4-50A9-B7307427E441}"/>
              </a:ext>
            </a:extLst>
          </p:cNvPr>
          <p:cNvSpPr>
            <a:spLocks noGrp="1"/>
          </p:cNvSpPr>
          <p:nvPr>
            <p:ph type="title"/>
          </p:nvPr>
        </p:nvSpPr>
        <p:spPr/>
        <p:txBody>
          <a:bodyPr/>
          <a:lstStyle/>
          <a:p>
            <a:r>
              <a:rPr lang="en-US" dirty="0"/>
              <a:t>Neural Network — Explained with a simple story</a:t>
            </a:r>
            <a:endParaRPr lang="nl-BE" dirty="0"/>
          </a:p>
        </p:txBody>
      </p:sp>
      <p:sp>
        <p:nvSpPr>
          <p:cNvPr id="4" name="Slide Number Placeholder 3">
            <a:extLst>
              <a:ext uri="{FF2B5EF4-FFF2-40B4-BE49-F238E27FC236}">
                <a16:creationId xmlns:a16="http://schemas.microsoft.com/office/drawing/2014/main" id="{2E715365-90B5-E712-93CC-FFAF7BAF05A7}"/>
              </a:ext>
            </a:extLst>
          </p:cNvPr>
          <p:cNvSpPr>
            <a:spLocks noGrp="1"/>
          </p:cNvSpPr>
          <p:nvPr>
            <p:ph type="sldNum" sz="quarter" idx="4"/>
          </p:nvPr>
        </p:nvSpPr>
        <p:spPr/>
        <p:txBody>
          <a:bodyPr/>
          <a:lstStyle/>
          <a:p>
            <a:fld id="{525A3C56-E491-49B2-93F3-63532DF516BC}" type="slidenum">
              <a:rPr lang="en-CA" smtClean="0"/>
              <a:pPr/>
              <a:t>25</a:t>
            </a:fld>
            <a:endParaRPr lang="en-CA" dirty="0"/>
          </a:p>
        </p:txBody>
      </p:sp>
      <p:sp>
        <p:nvSpPr>
          <p:cNvPr id="6" name="TextBox 5">
            <a:extLst>
              <a:ext uri="{FF2B5EF4-FFF2-40B4-BE49-F238E27FC236}">
                <a16:creationId xmlns:a16="http://schemas.microsoft.com/office/drawing/2014/main" id="{AE66D5BB-237D-21D3-1CEB-A8B54C6FC237}"/>
              </a:ext>
            </a:extLst>
          </p:cNvPr>
          <p:cNvSpPr txBox="1"/>
          <p:nvPr/>
        </p:nvSpPr>
        <p:spPr>
          <a:xfrm>
            <a:off x="766762" y="1075596"/>
            <a:ext cx="6096000" cy="369332"/>
          </a:xfrm>
          <a:prstGeom prst="rect">
            <a:avLst/>
          </a:prstGeom>
          <a:noFill/>
        </p:spPr>
        <p:txBody>
          <a:bodyPr wrap="square">
            <a:spAutoFit/>
          </a:bodyPr>
          <a:lstStyle/>
          <a:p>
            <a:r>
              <a:rPr lang="en-US" b="0" i="0" dirty="0">
                <a:solidFill>
                  <a:srgbClr val="242424"/>
                </a:solidFill>
                <a:effectLst/>
                <a:latin typeface="source-serif-pro"/>
              </a:rPr>
              <a:t>“Once you stop learning you start dying” — Albert Einstein</a:t>
            </a:r>
            <a:endParaRPr lang="nl-BE" dirty="0"/>
          </a:p>
        </p:txBody>
      </p:sp>
      <p:sp>
        <p:nvSpPr>
          <p:cNvPr id="8" name="TextBox 7">
            <a:extLst>
              <a:ext uri="{FF2B5EF4-FFF2-40B4-BE49-F238E27FC236}">
                <a16:creationId xmlns:a16="http://schemas.microsoft.com/office/drawing/2014/main" id="{33478EC0-392C-E66B-8C94-78467B2B22DE}"/>
              </a:ext>
            </a:extLst>
          </p:cNvPr>
          <p:cNvSpPr txBox="1"/>
          <p:nvPr/>
        </p:nvSpPr>
        <p:spPr>
          <a:xfrm>
            <a:off x="7411452" y="1634241"/>
            <a:ext cx="4251158" cy="4524315"/>
          </a:xfrm>
          <a:prstGeom prst="rect">
            <a:avLst/>
          </a:prstGeom>
          <a:noFill/>
        </p:spPr>
        <p:txBody>
          <a:bodyPr wrap="square">
            <a:spAutoFit/>
          </a:bodyPr>
          <a:lstStyle/>
          <a:p>
            <a:r>
              <a:rPr lang="en-US" b="0" i="0" dirty="0">
                <a:solidFill>
                  <a:srgbClr val="242424"/>
                </a:solidFill>
                <a:effectLst/>
                <a:latin typeface="source-serif-pro"/>
              </a:rPr>
              <a:t>She got one book from her friend to study for the examination. She made some commitments to herself to wake up at 5AM everyday and read the book.</a:t>
            </a:r>
          </a:p>
          <a:p>
            <a:endParaRPr lang="en-US" dirty="0">
              <a:solidFill>
                <a:srgbClr val="242424"/>
              </a:solidFill>
              <a:latin typeface="source-serif-pro"/>
            </a:endParaRPr>
          </a:p>
          <a:p>
            <a:r>
              <a:rPr lang="en-US" b="0" i="0" dirty="0">
                <a:solidFill>
                  <a:srgbClr val="242424"/>
                </a:solidFill>
                <a:effectLst/>
                <a:latin typeface="source-serif-pro"/>
              </a:rPr>
              <a:t>The book had 100 practice questions and solutions in the end.</a:t>
            </a:r>
          </a:p>
          <a:p>
            <a:endParaRPr lang="en-US" dirty="0">
              <a:solidFill>
                <a:srgbClr val="242424"/>
              </a:solidFill>
              <a:latin typeface="source-serif-pro"/>
            </a:endParaRPr>
          </a:p>
          <a:p>
            <a:r>
              <a:rPr lang="en-US" b="0" i="0" dirty="0">
                <a:solidFill>
                  <a:srgbClr val="242424"/>
                </a:solidFill>
                <a:effectLst/>
                <a:latin typeface="source-serif-pro"/>
              </a:rPr>
              <a:t>She read the entire book in a couple of days and tried to answer all the questions. Feeling so happy, she started self evaluation by comparing her answers with the </a:t>
            </a:r>
            <a:r>
              <a:rPr lang="en-US" b="0" i="0" dirty="0" err="1">
                <a:solidFill>
                  <a:srgbClr val="242424"/>
                </a:solidFill>
                <a:effectLst/>
                <a:latin typeface="source-serif-pro"/>
              </a:rPr>
              <a:t>the</a:t>
            </a:r>
            <a:r>
              <a:rPr lang="en-US" b="0" i="0" dirty="0">
                <a:solidFill>
                  <a:srgbClr val="242424"/>
                </a:solidFill>
                <a:effectLst/>
                <a:latin typeface="source-serif-pro"/>
              </a:rPr>
              <a:t> solutions provided in the book.</a:t>
            </a:r>
          </a:p>
          <a:p>
            <a:endParaRPr lang="en-US" dirty="0">
              <a:solidFill>
                <a:srgbClr val="242424"/>
              </a:solidFill>
              <a:latin typeface="source-serif-pro"/>
            </a:endParaRPr>
          </a:p>
          <a:p>
            <a:r>
              <a:rPr lang="en-US" b="0" i="0" dirty="0">
                <a:solidFill>
                  <a:srgbClr val="242424"/>
                </a:solidFill>
                <a:effectLst/>
                <a:latin typeface="source-serif-pro"/>
              </a:rPr>
              <a:t>And she got 75 correct answers out of total 100.</a:t>
            </a:r>
            <a:endParaRPr lang="nl-BE" dirty="0"/>
          </a:p>
        </p:txBody>
      </p:sp>
    </p:spTree>
    <p:extLst>
      <p:ext uri="{BB962C8B-B14F-4D97-AF65-F5344CB8AC3E}">
        <p14:creationId xmlns:p14="http://schemas.microsoft.com/office/powerpoint/2010/main" val="1268203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628 Learn Your Mistakes Images, Stock Photos, 3D objects, &amp; Vectors |  Shutterstock">
            <a:extLst>
              <a:ext uri="{FF2B5EF4-FFF2-40B4-BE49-F238E27FC236}">
                <a16:creationId xmlns:a16="http://schemas.microsoft.com/office/drawing/2014/main" id="{3109F491-FE3C-662E-7141-8030D336FB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762" y="1634240"/>
            <a:ext cx="6495624" cy="452431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6F1CFFE-D4C0-E1D4-50A9-B7307427E441}"/>
              </a:ext>
            </a:extLst>
          </p:cNvPr>
          <p:cNvSpPr>
            <a:spLocks noGrp="1"/>
          </p:cNvSpPr>
          <p:nvPr>
            <p:ph type="title"/>
          </p:nvPr>
        </p:nvSpPr>
        <p:spPr/>
        <p:txBody>
          <a:bodyPr/>
          <a:lstStyle/>
          <a:p>
            <a:r>
              <a:rPr lang="en-US" dirty="0"/>
              <a:t>Neural Network — Explained with a simple story</a:t>
            </a:r>
            <a:endParaRPr lang="nl-BE" dirty="0"/>
          </a:p>
        </p:txBody>
      </p:sp>
      <p:sp>
        <p:nvSpPr>
          <p:cNvPr id="4" name="Slide Number Placeholder 3">
            <a:extLst>
              <a:ext uri="{FF2B5EF4-FFF2-40B4-BE49-F238E27FC236}">
                <a16:creationId xmlns:a16="http://schemas.microsoft.com/office/drawing/2014/main" id="{2E715365-90B5-E712-93CC-FFAF7BAF05A7}"/>
              </a:ext>
            </a:extLst>
          </p:cNvPr>
          <p:cNvSpPr>
            <a:spLocks noGrp="1"/>
          </p:cNvSpPr>
          <p:nvPr>
            <p:ph type="sldNum" sz="quarter" idx="4"/>
          </p:nvPr>
        </p:nvSpPr>
        <p:spPr/>
        <p:txBody>
          <a:bodyPr/>
          <a:lstStyle/>
          <a:p>
            <a:fld id="{525A3C56-E491-49B2-93F3-63532DF516BC}" type="slidenum">
              <a:rPr lang="en-CA" smtClean="0"/>
              <a:pPr/>
              <a:t>26</a:t>
            </a:fld>
            <a:endParaRPr lang="en-CA" dirty="0"/>
          </a:p>
        </p:txBody>
      </p:sp>
      <p:sp>
        <p:nvSpPr>
          <p:cNvPr id="6" name="TextBox 5">
            <a:extLst>
              <a:ext uri="{FF2B5EF4-FFF2-40B4-BE49-F238E27FC236}">
                <a16:creationId xmlns:a16="http://schemas.microsoft.com/office/drawing/2014/main" id="{AE66D5BB-237D-21D3-1CEB-A8B54C6FC237}"/>
              </a:ext>
            </a:extLst>
          </p:cNvPr>
          <p:cNvSpPr txBox="1"/>
          <p:nvPr/>
        </p:nvSpPr>
        <p:spPr>
          <a:xfrm>
            <a:off x="766762" y="1075596"/>
            <a:ext cx="6096000" cy="369332"/>
          </a:xfrm>
          <a:prstGeom prst="rect">
            <a:avLst/>
          </a:prstGeom>
          <a:noFill/>
        </p:spPr>
        <p:txBody>
          <a:bodyPr wrap="square">
            <a:spAutoFit/>
          </a:bodyPr>
          <a:lstStyle/>
          <a:p>
            <a:r>
              <a:rPr lang="en-US" b="0" i="0" dirty="0">
                <a:solidFill>
                  <a:srgbClr val="242424"/>
                </a:solidFill>
                <a:effectLst/>
                <a:latin typeface="source-serif-pro"/>
              </a:rPr>
              <a:t>“Once you stop learning you start dying” — Albert Einstein</a:t>
            </a:r>
            <a:endParaRPr lang="nl-BE" dirty="0"/>
          </a:p>
        </p:txBody>
      </p:sp>
      <p:sp>
        <p:nvSpPr>
          <p:cNvPr id="8" name="TextBox 7">
            <a:extLst>
              <a:ext uri="{FF2B5EF4-FFF2-40B4-BE49-F238E27FC236}">
                <a16:creationId xmlns:a16="http://schemas.microsoft.com/office/drawing/2014/main" id="{33478EC0-392C-E66B-8C94-78467B2B22DE}"/>
              </a:ext>
            </a:extLst>
          </p:cNvPr>
          <p:cNvSpPr txBox="1"/>
          <p:nvPr/>
        </p:nvSpPr>
        <p:spPr>
          <a:xfrm>
            <a:off x="7411452" y="1634241"/>
            <a:ext cx="4251158" cy="5078313"/>
          </a:xfrm>
          <a:prstGeom prst="rect">
            <a:avLst/>
          </a:prstGeom>
          <a:noFill/>
        </p:spPr>
        <p:txBody>
          <a:bodyPr wrap="square">
            <a:spAutoFit/>
          </a:bodyPr>
          <a:lstStyle/>
          <a:p>
            <a:r>
              <a:rPr lang="en-US" dirty="0">
                <a:solidFill>
                  <a:srgbClr val="242424"/>
                </a:solidFill>
                <a:latin typeface="source-serif-pro"/>
              </a:rPr>
              <a:t>“Ok, I made 25 mistakes, let me see where I failed” She said. She started analyzing her mistakes and figured out that, she should have given more priority to some topics to get better marks.</a:t>
            </a:r>
          </a:p>
          <a:p>
            <a:endParaRPr lang="en-US" dirty="0">
              <a:solidFill>
                <a:srgbClr val="242424"/>
              </a:solidFill>
              <a:latin typeface="source-serif-pro"/>
            </a:endParaRPr>
          </a:p>
          <a:p>
            <a:r>
              <a:rPr lang="en-US" dirty="0">
                <a:solidFill>
                  <a:srgbClr val="242424"/>
                </a:solidFill>
                <a:latin typeface="source-serif-pro"/>
              </a:rPr>
              <a:t>She again started reading the book by changing her priorities of topics. In the end she again tried to answer all questions and compared the results. Wow its better now, 83 correct answers. She was so happy.</a:t>
            </a:r>
          </a:p>
          <a:p>
            <a:endParaRPr lang="en-US" dirty="0">
              <a:solidFill>
                <a:srgbClr val="242424"/>
              </a:solidFill>
              <a:latin typeface="source-serif-pro"/>
            </a:endParaRPr>
          </a:p>
          <a:p>
            <a:r>
              <a:rPr lang="en-US" dirty="0">
                <a:solidFill>
                  <a:srgbClr val="242424"/>
                </a:solidFill>
                <a:latin typeface="source-serif-pro"/>
              </a:rPr>
              <a:t>She did the analysis of her studies again and changed her priorities.</a:t>
            </a:r>
          </a:p>
          <a:p>
            <a:endParaRPr lang="en-US" dirty="0">
              <a:solidFill>
                <a:srgbClr val="242424"/>
              </a:solidFill>
              <a:latin typeface="source-serif-pro"/>
            </a:endParaRPr>
          </a:p>
          <a:p>
            <a:r>
              <a:rPr lang="en-US" dirty="0">
                <a:solidFill>
                  <a:srgbClr val="242424"/>
                </a:solidFill>
                <a:latin typeface="source-serif-pro"/>
              </a:rPr>
              <a:t>She started studying again and did the self examination, her score improved to 95 now.</a:t>
            </a:r>
          </a:p>
        </p:txBody>
      </p:sp>
      <p:sp>
        <p:nvSpPr>
          <p:cNvPr id="3" name="Rectangle 2">
            <a:extLst>
              <a:ext uri="{FF2B5EF4-FFF2-40B4-BE49-F238E27FC236}">
                <a16:creationId xmlns:a16="http://schemas.microsoft.com/office/drawing/2014/main" id="{F11D0929-6BA1-6942-C532-F2D5A633E091}"/>
              </a:ext>
            </a:extLst>
          </p:cNvPr>
          <p:cNvSpPr/>
          <p:nvPr/>
        </p:nvSpPr>
        <p:spPr bwMode="gray">
          <a:xfrm>
            <a:off x="914400" y="5903495"/>
            <a:ext cx="6347986" cy="270505"/>
          </a:xfrm>
          <a:prstGeom prst="rect">
            <a:avLst/>
          </a:prstGeom>
          <a:solidFill>
            <a:schemeClr val="bg1"/>
          </a:solidFill>
          <a:ln w="9525" algn="ctr">
            <a:noFill/>
            <a:miter lim="800000"/>
            <a:headEnd/>
            <a:tailEnd/>
          </a:ln>
          <a:effectLst/>
        </p:spPr>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Tree>
    <p:extLst>
      <p:ext uri="{BB962C8B-B14F-4D97-AF65-F5344CB8AC3E}">
        <p14:creationId xmlns:p14="http://schemas.microsoft.com/office/powerpoint/2010/main" val="1430979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a:extLst>
              <a:ext uri="{FF2B5EF4-FFF2-40B4-BE49-F238E27FC236}">
                <a16:creationId xmlns:a16="http://schemas.microsoft.com/office/drawing/2014/main" id="{C127E99E-D43D-CA77-19A4-EFB02126FA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122" y="1651858"/>
            <a:ext cx="6197731" cy="41305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6F1CFFE-D4C0-E1D4-50A9-B7307427E441}"/>
              </a:ext>
            </a:extLst>
          </p:cNvPr>
          <p:cNvSpPr>
            <a:spLocks noGrp="1"/>
          </p:cNvSpPr>
          <p:nvPr>
            <p:ph type="title"/>
          </p:nvPr>
        </p:nvSpPr>
        <p:spPr/>
        <p:txBody>
          <a:bodyPr/>
          <a:lstStyle/>
          <a:p>
            <a:r>
              <a:rPr lang="en-US" dirty="0"/>
              <a:t>Neural Network — Explained with a simple story</a:t>
            </a:r>
            <a:endParaRPr lang="nl-BE" dirty="0"/>
          </a:p>
        </p:txBody>
      </p:sp>
      <p:sp>
        <p:nvSpPr>
          <p:cNvPr id="4" name="Slide Number Placeholder 3">
            <a:extLst>
              <a:ext uri="{FF2B5EF4-FFF2-40B4-BE49-F238E27FC236}">
                <a16:creationId xmlns:a16="http://schemas.microsoft.com/office/drawing/2014/main" id="{2E715365-90B5-E712-93CC-FFAF7BAF05A7}"/>
              </a:ext>
            </a:extLst>
          </p:cNvPr>
          <p:cNvSpPr>
            <a:spLocks noGrp="1"/>
          </p:cNvSpPr>
          <p:nvPr>
            <p:ph type="sldNum" sz="quarter" idx="4"/>
          </p:nvPr>
        </p:nvSpPr>
        <p:spPr/>
        <p:txBody>
          <a:bodyPr/>
          <a:lstStyle/>
          <a:p>
            <a:fld id="{525A3C56-E491-49B2-93F3-63532DF516BC}" type="slidenum">
              <a:rPr lang="en-CA" smtClean="0"/>
              <a:pPr/>
              <a:t>27</a:t>
            </a:fld>
            <a:endParaRPr lang="en-CA" dirty="0"/>
          </a:p>
        </p:txBody>
      </p:sp>
      <p:sp>
        <p:nvSpPr>
          <p:cNvPr id="6" name="TextBox 5">
            <a:extLst>
              <a:ext uri="{FF2B5EF4-FFF2-40B4-BE49-F238E27FC236}">
                <a16:creationId xmlns:a16="http://schemas.microsoft.com/office/drawing/2014/main" id="{AE66D5BB-237D-21D3-1CEB-A8B54C6FC237}"/>
              </a:ext>
            </a:extLst>
          </p:cNvPr>
          <p:cNvSpPr txBox="1"/>
          <p:nvPr/>
        </p:nvSpPr>
        <p:spPr>
          <a:xfrm>
            <a:off x="766762" y="1075596"/>
            <a:ext cx="6096000" cy="369332"/>
          </a:xfrm>
          <a:prstGeom prst="rect">
            <a:avLst/>
          </a:prstGeom>
          <a:noFill/>
        </p:spPr>
        <p:txBody>
          <a:bodyPr wrap="square">
            <a:spAutoFit/>
          </a:bodyPr>
          <a:lstStyle/>
          <a:p>
            <a:r>
              <a:rPr lang="en-US" b="0" i="0" dirty="0">
                <a:solidFill>
                  <a:srgbClr val="242424"/>
                </a:solidFill>
                <a:effectLst/>
                <a:latin typeface="source-serif-pro"/>
              </a:rPr>
              <a:t>“Once you stop learning you start dying” — Albert Einstein</a:t>
            </a:r>
            <a:endParaRPr lang="nl-BE" dirty="0"/>
          </a:p>
        </p:txBody>
      </p:sp>
      <p:sp>
        <p:nvSpPr>
          <p:cNvPr id="8" name="TextBox 7">
            <a:extLst>
              <a:ext uri="{FF2B5EF4-FFF2-40B4-BE49-F238E27FC236}">
                <a16:creationId xmlns:a16="http://schemas.microsoft.com/office/drawing/2014/main" id="{33478EC0-392C-E66B-8C94-78467B2B22DE}"/>
              </a:ext>
            </a:extLst>
          </p:cNvPr>
          <p:cNvSpPr txBox="1"/>
          <p:nvPr/>
        </p:nvSpPr>
        <p:spPr>
          <a:xfrm>
            <a:off x="7309720" y="2366084"/>
            <a:ext cx="4251158" cy="3416320"/>
          </a:xfrm>
          <a:prstGeom prst="rect">
            <a:avLst/>
          </a:prstGeom>
          <a:noFill/>
        </p:spPr>
        <p:txBody>
          <a:bodyPr wrap="square">
            <a:spAutoFit/>
          </a:bodyPr>
          <a:lstStyle/>
          <a:p>
            <a:r>
              <a:rPr lang="en-US" dirty="0">
                <a:solidFill>
                  <a:srgbClr val="242424"/>
                </a:solidFill>
                <a:latin typeface="source-serif-pro"/>
              </a:rPr>
              <a:t>Yes, she did not give up, she kept on doing the same process again and again till she got 100 out of 100 and she started jumping with happiness.</a:t>
            </a:r>
          </a:p>
          <a:p>
            <a:endParaRPr lang="en-US" dirty="0">
              <a:solidFill>
                <a:srgbClr val="242424"/>
              </a:solidFill>
              <a:latin typeface="source-serif-pro"/>
            </a:endParaRPr>
          </a:p>
          <a:p>
            <a:r>
              <a:rPr lang="en-US" dirty="0">
                <a:solidFill>
                  <a:srgbClr val="242424"/>
                </a:solidFill>
                <a:latin typeface="source-serif-pro"/>
              </a:rPr>
              <a:t>Now she said to herself, “I got 100% and I am ready for the exam”.</a:t>
            </a:r>
          </a:p>
          <a:p>
            <a:endParaRPr lang="en-US" dirty="0">
              <a:solidFill>
                <a:srgbClr val="242424"/>
              </a:solidFill>
              <a:latin typeface="source-serif-pro"/>
            </a:endParaRPr>
          </a:p>
          <a:p>
            <a:r>
              <a:rPr lang="en-US" dirty="0">
                <a:solidFill>
                  <a:srgbClr val="242424"/>
                </a:solidFill>
                <a:latin typeface="source-serif-pro"/>
              </a:rPr>
              <a:t>The exam day came, with high confidence she attended the exam and </a:t>
            </a:r>
            <a:r>
              <a:rPr lang="en-US" dirty="0" err="1">
                <a:solidFill>
                  <a:srgbClr val="242424"/>
                </a:solidFill>
                <a:latin typeface="source-serif-pro"/>
              </a:rPr>
              <a:t>anwered</a:t>
            </a:r>
            <a:r>
              <a:rPr lang="en-US" dirty="0">
                <a:solidFill>
                  <a:srgbClr val="242424"/>
                </a:solidFill>
                <a:latin typeface="source-serif-pro"/>
              </a:rPr>
              <a:t> all questions. She expected 100% in her test and started waiting for the results.</a:t>
            </a:r>
          </a:p>
        </p:txBody>
      </p:sp>
    </p:spTree>
    <p:extLst>
      <p:ext uri="{BB962C8B-B14F-4D97-AF65-F5344CB8AC3E}">
        <p14:creationId xmlns:p14="http://schemas.microsoft.com/office/powerpoint/2010/main" val="32018722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a:extLst>
              <a:ext uri="{FF2B5EF4-FFF2-40B4-BE49-F238E27FC236}">
                <a16:creationId xmlns:a16="http://schemas.microsoft.com/office/drawing/2014/main" id="{261426A9-986E-8668-78E0-D8202697D6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728" y="1764152"/>
            <a:ext cx="6197731" cy="41305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6F1CFFE-D4C0-E1D4-50A9-B7307427E441}"/>
              </a:ext>
            </a:extLst>
          </p:cNvPr>
          <p:cNvSpPr>
            <a:spLocks noGrp="1"/>
          </p:cNvSpPr>
          <p:nvPr>
            <p:ph type="title"/>
          </p:nvPr>
        </p:nvSpPr>
        <p:spPr/>
        <p:txBody>
          <a:bodyPr/>
          <a:lstStyle/>
          <a:p>
            <a:r>
              <a:rPr lang="en-US" dirty="0"/>
              <a:t>Neural Network — Explained with a simple story</a:t>
            </a:r>
            <a:endParaRPr lang="nl-BE" dirty="0"/>
          </a:p>
        </p:txBody>
      </p:sp>
      <p:sp>
        <p:nvSpPr>
          <p:cNvPr id="4" name="Slide Number Placeholder 3">
            <a:extLst>
              <a:ext uri="{FF2B5EF4-FFF2-40B4-BE49-F238E27FC236}">
                <a16:creationId xmlns:a16="http://schemas.microsoft.com/office/drawing/2014/main" id="{2E715365-90B5-E712-93CC-FFAF7BAF05A7}"/>
              </a:ext>
            </a:extLst>
          </p:cNvPr>
          <p:cNvSpPr>
            <a:spLocks noGrp="1"/>
          </p:cNvSpPr>
          <p:nvPr>
            <p:ph type="sldNum" sz="quarter" idx="4"/>
          </p:nvPr>
        </p:nvSpPr>
        <p:spPr/>
        <p:txBody>
          <a:bodyPr/>
          <a:lstStyle/>
          <a:p>
            <a:fld id="{525A3C56-E491-49B2-93F3-63532DF516BC}" type="slidenum">
              <a:rPr lang="en-CA" smtClean="0"/>
              <a:pPr/>
              <a:t>28</a:t>
            </a:fld>
            <a:endParaRPr lang="en-CA" dirty="0"/>
          </a:p>
        </p:txBody>
      </p:sp>
      <p:sp>
        <p:nvSpPr>
          <p:cNvPr id="6" name="TextBox 5">
            <a:extLst>
              <a:ext uri="{FF2B5EF4-FFF2-40B4-BE49-F238E27FC236}">
                <a16:creationId xmlns:a16="http://schemas.microsoft.com/office/drawing/2014/main" id="{AE66D5BB-237D-21D3-1CEB-A8B54C6FC237}"/>
              </a:ext>
            </a:extLst>
          </p:cNvPr>
          <p:cNvSpPr txBox="1"/>
          <p:nvPr/>
        </p:nvSpPr>
        <p:spPr>
          <a:xfrm>
            <a:off x="766762" y="1075596"/>
            <a:ext cx="6096000" cy="369332"/>
          </a:xfrm>
          <a:prstGeom prst="rect">
            <a:avLst/>
          </a:prstGeom>
          <a:noFill/>
        </p:spPr>
        <p:txBody>
          <a:bodyPr wrap="square">
            <a:spAutoFit/>
          </a:bodyPr>
          <a:lstStyle/>
          <a:p>
            <a:r>
              <a:rPr lang="en-US" b="0" i="0" dirty="0">
                <a:solidFill>
                  <a:srgbClr val="242424"/>
                </a:solidFill>
                <a:effectLst/>
                <a:latin typeface="source-serif-pro"/>
              </a:rPr>
              <a:t>“Once you stop learning you start dying” — Albert Einstein</a:t>
            </a:r>
            <a:endParaRPr lang="nl-BE" dirty="0"/>
          </a:p>
        </p:txBody>
      </p:sp>
      <p:sp>
        <p:nvSpPr>
          <p:cNvPr id="8" name="TextBox 7">
            <a:extLst>
              <a:ext uri="{FF2B5EF4-FFF2-40B4-BE49-F238E27FC236}">
                <a16:creationId xmlns:a16="http://schemas.microsoft.com/office/drawing/2014/main" id="{33478EC0-392C-E66B-8C94-78467B2B22DE}"/>
              </a:ext>
            </a:extLst>
          </p:cNvPr>
          <p:cNvSpPr txBox="1"/>
          <p:nvPr/>
        </p:nvSpPr>
        <p:spPr>
          <a:xfrm>
            <a:off x="7173536" y="1789822"/>
            <a:ext cx="4251158" cy="3970318"/>
          </a:xfrm>
          <a:prstGeom prst="rect">
            <a:avLst/>
          </a:prstGeom>
          <a:noFill/>
        </p:spPr>
        <p:txBody>
          <a:bodyPr wrap="square">
            <a:spAutoFit/>
          </a:bodyPr>
          <a:lstStyle/>
          <a:p>
            <a:r>
              <a:rPr lang="en-US" b="0" i="0" dirty="0">
                <a:solidFill>
                  <a:srgbClr val="242424"/>
                </a:solidFill>
                <a:effectLst/>
                <a:latin typeface="source-serif-pro"/>
              </a:rPr>
              <a:t>Finally, the result came. Her eyes filled with tears, yes she failed. She got only 60%. She needed at least 75% to pass the exam. She felt so hopeless.</a:t>
            </a:r>
          </a:p>
          <a:p>
            <a:endParaRPr lang="en-US" dirty="0">
              <a:solidFill>
                <a:srgbClr val="242424"/>
              </a:solidFill>
              <a:latin typeface="source-serif-pro"/>
            </a:endParaRPr>
          </a:p>
          <a:p>
            <a:r>
              <a:rPr lang="en-US" dirty="0">
                <a:solidFill>
                  <a:srgbClr val="242424"/>
                </a:solidFill>
                <a:latin typeface="source-serif-pro"/>
              </a:rPr>
              <a:t>But then she thought, there is no point in crying. Let me see if I can learn something from my failure. “Failure is the stepping stone of Success” she knows.</a:t>
            </a:r>
          </a:p>
          <a:p>
            <a:endParaRPr lang="en-US" dirty="0">
              <a:solidFill>
                <a:srgbClr val="242424"/>
              </a:solidFill>
              <a:latin typeface="source-serif-pro"/>
            </a:endParaRPr>
          </a:p>
          <a:p>
            <a:r>
              <a:rPr lang="en-US" dirty="0">
                <a:solidFill>
                  <a:srgbClr val="242424"/>
                </a:solidFill>
                <a:latin typeface="source-serif-pro"/>
              </a:rPr>
              <a:t>She </a:t>
            </a:r>
            <a:r>
              <a:rPr lang="en-US" dirty="0" err="1">
                <a:solidFill>
                  <a:srgbClr val="242424"/>
                </a:solidFill>
                <a:latin typeface="source-serif-pro"/>
              </a:rPr>
              <a:t>analysed</a:t>
            </a:r>
            <a:r>
              <a:rPr lang="en-US" dirty="0">
                <a:solidFill>
                  <a:srgbClr val="242424"/>
                </a:solidFill>
                <a:latin typeface="source-serif-pro"/>
              </a:rPr>
              <a:t> her study plan, and figured out the mistake she made. She just memorized everything from the book, rather than learning the concepts.</a:t>
            </a:r>
          </a:p>
        </p:txBody>
      </p:sp>
    </p:spTree>
    <p:extLst>
      <p:ext uri="{BB962C8B-B14F-4D97-AF65-F5344CB8AC3E}">
        <p14:creationId xmlns:p14="http://schemas.microsoft.com/office/powerpoint/2010/main" val="19949097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How I passed the PMP Exam in 20 days - Sanjay's PMP Journey">
            <a:extLst>
              <a:ext uri="{FF2B5EF4-FFF2-40B4-BE49-F238E27FC236}">
                <a16:creationId xmlns:a16="http://schemas.microsoft.com/office/drawing/2014/main" id="{ABD55ADF-B6B8-7C30-D4DB-1A0B495A21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728" y="1836525"/>
            <a:ext cx="6197731" cy="41338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6F1CFFE-D4C0-E1D4-50A9-B7307427E441}"/>
              </a:ext>
            </a:extLst>
          </p:cNvPr>
          <p:cNvSpPr>
            <a:spLocks noGrp="1"/>
          </p:cNvSpPr>
          <p:nvPr>
            <p:ph type="title"/>
          </p:nvPr>
        </p:nvSpPr>
        <p:spPr/>
        <p:txBody>
          <a:bodyPr/>
          <a:lstStyle/>
          <a:p>
            <a:r>
              <a:rPr lang="en-US" dirty="0"/>
              <a:t>Neural Network — Explained with a simple story</a:t>
            </a:r>
            <a:endParaRPr lang="nl-BE" dirty="0"/>
          </a:p>
        </p:txBody>
      </p:sp>
      <p:sp>
        <p:nvSpPr>
          <p:cNvPr id="4" name="Slide Number Placeholder 3">
            <a:extLst>
              <a:ext uri="{FF2B5EF4-FFF2-40B4-BE49-F238E27FC236}">
                <a16:creationId xmlns:a16="http://schemas.microsoft.com/office/drawing/2014/main" id="{2E715365-90B5-E712-93CC-FFAF7BAF05A7}"/>
              </a:ext>
            </a:extLst>
          </p:cNvPr>
          <p:cNvSpPr>
            <a:spLocks noGrp="1"/>
          </p:cNvSpPr>
          <p:nvPr>
            <p:ph type="sldNum" sz="quarter" idx="4"/>
          </p:nvPr>
        </p:nvSpPr>
        <p:spPr/>
        <p:txBody>
          <a:bodyPr/>
          <a:lstStyle/>
          <a:p>
            <a:fld id="{525A3C56-E491-49B2-93F3-63532DF516BC}" type="slidenum">
              <a:rPr lang="en-CA" smtClean="0"/>
              <a:pPr/>
              <a:t>29</a:t>
            </a:fld>
            <a:endParaRPr lang="en-CA" dirty="0"/>
          </a:p>
        </p:txBody>
      </p:sp>
      <p:sp>
        <p:nvSpPr>
          <p:cNvPr id="6" name="TextBox 5">
            <a:extLst>
              <a:ext uri="{FF2B5EF4-FFF2-40B4-BE49-F238E27FC236}">
                <a16:creationId xmlns:a16="http://schemas.microsoft.com/office/drawing/2014/main" id="{AE66D5BB-237D-21D3-1CEB-A8B54C6FC237}"/>
              </a:ext>
            </a:extLst>
          </p:cNvPr>
          <p:cNvSpPr txBox="1"/>
          <p:nvPr/>
        </p:nvSpPr>
        <p:spPr>
          <a:xfrm>
            <a:off x="766762" y="1075596"/>
            <a:ext cx="6096000" cy="369332"/>
          </a:xfrm>
          <a:prstGeom prst="rect">
            <a:avLst/>
          </a:prstGeom>
          <a:noFill/>
        </p:spPr>
        <p:txBody>
          <a:bodyPr wrap="square">
            <a:spAutoFit/>
          </a:bodyPr>
          <a:lstStyle/>
          <a:p>
            <a:r>
              <a:rPr lang="en-US" b="0" i="0" dirty="0">
                <a:solidFill>
                  <a:srgbClr val="242424"/>
                </a:solidFill>
                <a:effectLst/>
                <a:latin typeface="source-serif-pro"/>
              </a:rPr>
              <a:t>“Once you stop learning you start dying” — Albert Einstein</a:t>
            </a:r>
            <a:endParaRPr lang="nl-BE" dirty="0"/>
          </a:p>
        </p:txBody>
      </p:sp>
      <p:sp>
        <p:nvSpPr>
          <p:cNvPr id="8" name="TextBox 7">
            <a:extLst>
              <a:ext uri="{FF2B5EF4-FFF2-40B4-BE49-F238E27FC236}">
                <a16:creationId xmlns:a16="http://schemas.microsoft.com/office/drawing/2014/main" id="{33478EC0-392C-E66B-8C94-78467B2B22DE}"/>
              </a:ext>
            </a:extLst>
          </p:cNvPr>
          <p:cNvSpPr txBox="1"/>
          <p:nvPr/>
        </p:nvSpPr>
        <p:spPr>
          <a:xfrm>
            <a:off x="7126114" y="3429000"/>
            <a:ext cx="4251158" cy="2308324"/>
          </a:xfrm>
          <a:prstGeom prst="rect">
            <a:avLst/>
          </a:prstGeom>
          <a:noFill/>
        </p:spPr>
        <p:txBody>
          <a:bodyPr wrap="square">
            <a:spAutoFit/>
          </a:bodyPr>
          <a:lstStyle/>
          <a:p>
            <a:pPr algn="l"/>
            <a:r>
              <a:rPr lang="en-US" b="0" i="0" dirty="0">
                <a:solidFill>
                  <a:srgbClr val="242424"/>
                </a:solidFill>
                <a:effectLst/>
                <a:latin typeface="source-serif-pro"/>
              </a:rPr>
              <a:t>She adjusted her study method; she started understanding the concepts. In her self evaluation she got 96 correct answers. And she attended the final exam again, she was able to score 95% and passed the exam.</a:t>
            </a:r>
          </a:p>
          <a:p>
            <a:pPr algn="l"/>
            <a:endParaRPr lang="en-US" b="0" i="0" dirty="0">
              <a:solidFill>
                <a:srgbClr val="242424"/>
              </a:solidFill>
              <a:effectLst/>
              <a:latin typeface="source-serif-pro"/>
            </a:endParaRPr>
          </a:p>
          <a:p>
            <a:pPr algn="l"/>
            <a:r>
              <a:rPr lang="en-US" b="0" i="0" dirty="0">
                <a:solidFill>
                  <a:srgbClr val="242424"/>
                </a:solidFill>
                <a:effectLst/>
                <a:latin typeface="source-serif-pro"/>
              </a:rPr>
              <a:t>Yes, she got the scholarship and started pursuing her dreams.</a:t>
            </a:r>
          </a:p>
        </p:txBody>
      </p:sp>
    </p:spTree>
    <p:extLst>
      <p:ext uri="{BB962C8B-B14F-4D97-AF65-F5344CB8AC3E}">
        <p14:creationId xmlns:p14="http://schemas.microsoft.com/office/powerpoint/2010/main" val="2073410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6F1CB4-2483-9790-6D3F-0189807A81BB}"/>
              </a:ext>
            </a:extLst>
          </p:cNvPr>
          <p:cNvSpPr>
            <a:spLocks noGrp="1"/>
          </p:cNvSpPr>
          <p:nvPr>
            <p:ph type="sldNum" sz="quarter" idx="4"/>
          </p:nvPr>
        </p:nvSpPr>
        <p:spPr/>
        <p:txBody>
          <a:bodyPr/>
          <a:lstStyle/>
          <a:p>
            <a:fld id="{525A3C56-E491-49B2-93F3-63532DF516BC}" type="slidenum">
              <a:rPr lang="en-US" smtClean="0"/>
              <a:pPr/>
              <a:t>3</a:t>
            </a:fld>
            <a:endParaRPr lang="en-US" dirty="0"/>
          </a:p>
        </p:txBody>
      </p:sp>
      <p:sp>
        <p:nvSpPr>
          <p:cNvPr id="3" name="Title 2">
            <a:extLst>
              <a:ext uri="{FF2B5EF4-FFF2-40B4-BE49-F238E27FC236}">
                <a16:creationId xmlns:a16="http://schemas.microsoft.com/office/drawing/2014/main" id="{598F4C73-2226-328D-77F3-CD35E323C807}"/>
              </a:ext>
            </a:extLst>
          </p:cNvPr>
          <p:cNvSpPr>
            <a:spLocks noGrp="1"/>
          </p:cNvSpPr>
          <p:nvPr>
            <p:ph type="title"/>
          </p:nvPr>
        </p:nvSpPr>
        <p:spPr/>
        <p:txBody>
          <a:bodyPr/>
          <a:lstStyle/>
          <a:p>
            <a:r>
              <a:rPr lang="en-US" dirty="0"/>
              <a:t>Objective of today’s session</a:t>
            </a:r>
          </a:p>
        </p:txBody>
      </p:sp>
      <p:sp>
        <p:nvSpPr>
          <p:cNvPr id="6" name="Rectangle 5">
            <a:extLst>
              <a:ext uri="{FF2B5EF4-FFF2-40B4-BE49-F238E27FC236}">
                <a16:creationId xmlns:a16="http://schemas.microsoft.com/office/drawing/2014/main" id="{5CB75854-F360-08BF-ADF9-A7F7446E6C5A}"/>
              </a:ext>
            </a:extLst>
          </p:cNvPr>
          <p:cNvSpPr/>
          <p:nvPr/>
        </p:nvSpPr>
        <p:spPr bwMode="gray">
          <a:xfrm>
            <a:off x="738125" y="1222490"/>
            <a:ext cx="10424909" cy="94597"/>
          </a:xfrm>
          <a:prstGeom prst="rect">
            <a:avLst/>
          </a:prstGeom>
          <a:gradFill>
            <a:gsLst>
              <a:gs pos="60000">
                <a:srgbClr val="A82465"/>
              </a:gs>
              <a:gs pos="0">
                <a:srgbClr val="E31937"/>
              </a:gs>
              <a:gs pos="100000">
                <a:srgbClr val="5236AB"/>
              </a:gs>
            </a:gsLst>
            <a:lin ang="0" scaled="0"/>
          </a:gradFill>
          <a:ln w="9525" algn="ctr">
            <a:noFill/>
            <a:miter lim="800000"/>
            <a:headEnd/>
            <a:tailEnd/>
          </a:ln>
          <a:effectLst/>
        </p:spPr>
        <p:txBody>
          <a:bodyPr lIns="63500" tIns="0" rIns="64800" bIns="0" rtlCol="0" anchor="ctr"/>
          <a:lstStyle/>
          <a:p>
            <a:pPr algn="ctr">
              <a:spcBef>
                <a:spcPct val="0"/>
              </a:spcBef>
              <a:buClrTx/>
              <a:buSzPct val="90000"/>
            </a:pPr>
            <a:endParaRPr lang="en-US" sz="1400" b="1" dirty="0">
              <a:solidFill>
                <a:schemeClr val="bg1"/>
              </a:solidFill>
              <a:cs typeface="Arial" pitchFamily="34" charset="0"/>
            </a:endParaRPr>
          </a:p>
        </p:txBody>
      </p:sp>
      <p:pic>
        <p:nvPicPr>
          <p:cNvPr id="8" name="Picture 7">
            <a:extLst>
              <a:ext uri="{FF2B5EF4-FFF2-40B4-BE49-F238E27FC236}">
                <a16:creationId xmlns:a16="http://schemas.microsoft.com/office/drawing/2014/main" id="{9C716FEF-CF08-D47B-F782-C863AAA8CF8F}"/>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t="9718"/>
          <a:stretch/>
        </p:blipFill>
        <p:spPr>
          <a:xfrm>
            <a:off x="7435700" y="1647169"/>
            <a:ext cx="3937874" cy="4786339"/>
          </a:xfrm>
          <a:prstGeom prst="rect">
            <a:avLst/>
          </a:prstGeom>
        </p:spPr>
      </p:pic>
      <p:sp>
        <p:nvSpPr>
          <p:cNvPr id="9" name="TextBox 8">
            <a:extLst>
              <a:ext uri="{FF2B5EF4-FFF2-40B4-BE49-F238E27FC236}">
                <a16:creationId xmlns:a16="http://schemas.microsoft.com/office/drawing/2014/main" id="{6007D1B3-388D-8CF7-8C38-250310EF65A4}"/>
              </a:ext>
            </a:extLst>
          </p:cNvPr>
          <p:cNvSpPr txBox="1"/>
          <p:nvPr/>
        </p:nvSpPr>
        <p:spPr>
          <a:xfrm>
            <a:off x="5213685" y="2481490"/>
            <a:ext cx="5298117" cy="400110"/>
          </a:xfrm>
          <a:prstGeom prst="rect">
            <a:avLst/>
          </a:prstGeom>
        </p:spPr>
        <p:txBody>
          <a:bodyPr wrap="square" lIns="216000" rIns="216000">
            <a:spAutoFit/>
          </a:bodyPr>
          <a:lstStyle>
            <a:defPPr>
              <a:defRPr lang="en-US"/>
            </a:defPPr>
            <a:lvl1pPr>
              <a:defRPr>
                <a:gradFill>
                  <a:gsLst>
                    <a:gs pos="60000">
                      <a:srgbClr val="A82465"/>
                    </a:gs>
                    <a:gs pos="0">
                      <a:srgbClr val="E31937"/>
                    </a:gs>
                    <a:gs pos="100000">
                      <a:srgbClr val="5236AB"/>
                    </a:gs>
                  </a:gsLst>
                  <a:lin ang="0" scaled="0"/>
                </a:gradFill>
              </a:defRPr>
            </a:lvl1pPr>
          </a:lstStyle>
          <a:p>
            <a:r>
              <a:rPr lang="en-US" sz="2000" dirty="0"/>
              <a:t>Introduction in Google </a:t>
            </a:r>
            <a:r>
              <a:rPr lang="en-US" sz="2000" dirty="0" err="1"/>
              <a:t>Colab</a:t>
            </a:r>
            <a:endParaRPr lang="en-FI" sz="2000" dirty="0"/>
          </a:p>
        </p:txBody>
      </p:sp>
      <p:sp>
        <p:nvSpPr>
          <p:cNvPr id="13" name="Shape">
            <a:extLst>
              <a:ext uri="{FF2B5EF4-FFF2-40B4-BE49-F238E27FC236}">
                <a16:creationId xmlns:a16="http://schemas.microsoft.com/office/drawing/2014/main" id="{F1C49F46-DF31-B5D2-1ECD-62604F3C0F50}"/>
              </a:ext>
            </a:extLst>
          </p:cNvPr>
          <p:cNvSpPr/>
          <p:nvPr/>
        </p:nvSpPr>
        <p:spPr>
          <a:xfrm>
            <a:off x="727098" y="4833359"/>
            <a:ext cx="1742958" cy="832069"/>
          </a:xfrm>
          <a:custGeom>
            <a:avLst/>
            <a:gdLst/>
            <a:ahLst/>
            <a:cxnLst>
              <a:cxn ang="0">
                <a:pos x="wd2" y="hd2"/>
              </a:cxn>
              <a:cxn ang="5400000">
                <a:pos x="wd2" y="hd2"/>
              </a:cxn>
              <a:cxn ang="10800000">
                <a:pos x="wd2" y="hd2"/>
              </a:cxn>
              <a:cxn ang="16200000">
                <a:pos x="wd2" y="hd2"/>
              </a:cxn>
            </a:cxnLst>
            <a:rect l="0" t="0" r="r" b="b"/>
            <a:pathLst>
              <a:path w="21600" h="21600" extrusionOk="0">
                <a:moveTo>
                  <a:pt x="19584" y="12387"/>
                </a:moveTo>
                <a:cubicBezTo>
                  <a:pt x="19234" y="12387"/>
                  <a:pt x="18910" y="12584"/>
                  <a:pt x="18622" y="12945"/>
                </a:cubicBezTo>
                <a:cubicBezTo>
                  <a:pt x="18314" y="9739"/>
                  <a:pt x="17071" y="7331"/>
                  <a:pt x="15577" y="7331"/>
                </a:cubicBezTo>
                <a:cubicBezTo>
                  <a:pt x="15316" y="7331"/>
                  <a:pt x="15065" y="7408"/>
                  <a:pt x="14825" y="7550"/>
                </a:cubicBezTo>
                <a:cubicBezTo>
                  <a:pt x="14219" y="3173"/>
                  <a:pt x="12432" y="0"/>
                  <a:pt x="10322" y="0"/>
                </a:cubicBezTo>
                <a:cubicBezTo>
                  <a:pt x="8933" y="0"/>
                  <a:pt x="7689" y="1379"/>
                  <a:pt x="6827" y="3556"/>
                </a:cubicBezTo>
                <a:cubicBezTo>
                  <a:pt x="6498" y="3031"/>
                  <a:pt x="6101" y="2714"/>
                  <a:pt x="5668" y="2714"/>
                </a:cubicBezTo>
                <a:cubicBezTo>
                  <a:pt x="4555" y="2714"/>
                  <a:pt x="3651" y="4782"/>
                  <a:pt x="3651" y="7331"/>
                </a:cubicBezTo>
                <a:cubicBezTo>
                  <a:pt x="3651" y="7364"/>
                  <a:pt x="3651" y="7408"/>
                  <a:pt x="3651" y="7441"/>
                </a:cubicBezTo>
                <a:cubicBezTo>
                  <a:pt x="3479" y="7375"/>
                  <a:pt x="3301" y="7331"/>
                  <a:pt x="3119" y="7331"/>
                </a:cubicBezTo>
                <a:cubicBezTo>
                  <a:pt x="1395" y="7331"/>
                  <a:pt x="0" y="10526"/>
                  <a:pt x="0" y="14466"/>
                </a:cubicBezTo>
                <a:cubicBezTo>
                  <a:pt x="0" y="18405"/>
                  <a:pt x="1395" y="21600"/>
                  <a:pt x="3119" y="21600"/>
                </a:cubicBezTo>
                <a:lnTo>
                  <a:pt x="19584" y="21600"/>
                </a:lnTo>
                <a:cubicBezTo>
                  <a:pt x="20696" y="21600"/>
                  <a:pt x="21600" y="19532"/>
                  <a:pt x="21600" y="16982"/>
                </a:cubicBezTo>
                <a:cubicBezTo>
                  <a:pt x="21600" y="14433"/>
                  <a:pt x="20696" y="12387"/>
                  <a:pt x="19584" y="12387"/>
                </a:cubicBezTo>
                <a:close/>
              </a:path>
            </a:pathLst>
          </a:custGeom>
          <a:solidFill>
            <a:srgbClr val="CBCBCB"/>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lang="en-SE" sz="3000" b="0" i="0" u="none" strike="noStrike" kern="0" cap="none" spc="0" normalizeH="0" baseline="0" dirty="0">
              <a:ln>
                <a:noFill/>
              </a:ln>
              <a:solidFill>
                <a:srgbClr val="FFFFFF"/>
              </a:solidFill>
              <a:effectLst/>
              <a:uLnTx/>
              <a:uFillTx/>
            </a:endParaRPr>
          </a:p>
        </p:txBody>
      </p:sp>
      <p:sp>
        <p:nvSpPr>
          <p:cNvPr id="14" name="Shape">
            <a:extLst>
              <a:ext uri="{FF2B5EF4-FFF2-40B4-BE49-F238E27FC236}">
                <a16:creationId xmlns:a16="http://schemas.microsoft.com/office/drawing/2014/main" id="{DB6FD4FC-DAD5-1AB4-E902-F4A829DD1292}"/>
              </a:ext>
            </a:extLst>
          </p:cNvPr>
          <p:cNvSpPr/>
          <p:nvPr/>
        </p:nvSpPr>
        <p:spPr>
          <a:xfrm>
            <a:off x="1527594" y="2414460"/>
            <a:ext cx="1495109" cy="714467"/>
          </a:xfrm>
          <a:custGeom>
            <a:avLst/>
            <a:gdLst/>
            <a:ahLst/>
            <a:cxnLst>
              <a:cxn ang="0">
                <a:pos x="wd2" y="hd2"/>
              </a:cxn>
              <a:cxn ang="5400000">
                <a:pos x="wd2" y="hd2"/>
              </a:cxn>
              <a:cxn ang="10800000">
                <a:pos x="wd2" y="hd2"/>
              </a:cxn>
              <a:cxn ang="16200000">
                <a:pos x="wd2" y="hd2"/>
              </a:cxn>
            </a:cxnLst>
            <a:rect l="0" t="0" r="r" b="b"/>
            <a:pathLst>
              <a:path w="21600" h="21600" extrusionOk="0">
                <a:moveTo>
                  <a:pt x="2016" y="12374"/>
                </a:moveTo>
                <a:cubicBezTo>
                  <a:pt x="2363" y="12374"/>
                  <a:pt x="2692" y="12578"/>
                  <a:pt x="2978" y="12935"/>
                </a:cubicBezTo>
                <a:cubicBezTo>
                  <a:pt x="3282" y="9736"/>
                  <a:pt x="4531" y="7327"/>
                  <a:pt x="6023" y="7327"/>
                </a:cubicBezTo>
                <a:cubicBezTo>
                  <a:pt x="6285" y="7327"/>
                  <a:pt x="6534" y="7404"/>
                  <a:pt x="6778" y="7544"/>
                </a:cubicBezTo>
                <a:cubicBezTo>
                  <a:pt x="7381" y="3173"/>
                  <a:pt x="9171" y="0"/>
                  <a:pt x="11284" y="0"/>
                </a:cubicBezTo>
                <a:cubicBezTo>
                  <a:pt x="12673" y="0"/>
                  <a:pt x="13915" y="1376"/>
                  <a:pt x="14780" y="3555"/>
                </a:cubicBezTo>
                <a:cubicBezTo>
                  <a:pt x="15108" y="3020"/>
                  <a:pt x="15504" y="2714"/>
                  <a:pt x="15937" y="2714"/>
                </a:cubicBezTo>
                <a:cubicBezTo>
                  <a:pt x="17051" y="2714"/>
                  <a:pt x="17952" y="4779"/>
                  <a:pt x="17952" y="7327"/>
                </a:cubicBezTo>
                <a:cubicBezTo>
                  <a:pt x="17952" y="7366"/>
                  <a:pt x="17952" y="7404"/>
                  <a:pt x="17952" y="7442"/>
                </a:cubicBezTo>
                <a:cubicBezTo>
                  <a:pt x="18123" y="7378"/>
                  <a:pt x="18299" y="7327"/>
                  <a:pt x="18482" y="7327"/>
                </a:cubicBezTo>
                <a:cubicBezTo>
                  <a:pt x="20205" y="7327"/>
                  <a:pt x="21600" y="10526"/>
                  <a:pt x="21600" y="14464"/>
                </a:cubicBezTo>
                <a:cubicBezTo>
                  <a:pt x="21600" y="18401"/>
                  <a:pt x="20205" y="21600"/>
                  <a:pt x="18482" y="21600"/>
                </a:cubicBezTo>
                <a:lnTo>
                  <a:pt x="2016" y="21600"/>
                </a:lnTo>
                <a:cubicBezTo>
                  <a:pt x="901" y="21600"/>
                  <a:pt x="0" y="19536"/>
                  <a:pt x="0" y="16987"/>
                </a:cubicBezTo>
                <a:cubicBezTo>
                  <a:pt x="0" y="14438"/>
                  <a:pt x="901" y="12374"/>
                  <a:pt x="2016" y="12374"/>
                </a:cubicBezTo>
                <a:close/>
              </a:path>
            </a:pathLst>
          </a:custGeom>
          <a:solidFill>
            <a:srgbClr val="EBECEC"/>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lang="en-SE" sz="3000" b="0" i="0" u="none" strike="noStrike" kern="0" cap="none" spc="0" normalizeH="0" baseline="0" dirty="0">
              <a:ln>
                <a:noFill/>
              </a:ln>
              <a:solidFill>
                <a:srgbClr val="FFFFFF"/>
              </a:solidFill>
              <a:effectLst/>
              <a:uLnTx/>
              <a:uFillTx/>
            </a:endParaRPr>
          </a:p>
        </p:txBody>
      </p:sp>
      <p:sp>
        <p:nvSpPr>
          <p:cNvPr id="15" name="Shape">
            <a:extLst>
              <a:ext uri="{FF2B5EF4-FFF2-40B4-BE49-F238E27FC236}">
                <a16:creationId xmlns:a16="http://schemas.microsoft.com/office/drawing/2014/main" id="{E99AD902-76A5-03B0-890A-37C53C17B8F9}"/>
              </a:ext>
            </a:extLst>
          </p:cNvPr>
          <p:cNvSpPr/>
          <p:nvPr/>
        </p:nvSpPr>
        <p:spPr>
          <a:xfrm>
            <a:off x="1133611" y="3031314"/>
            <a:ext cx="1157895" cy="552607"/>
          </a:xfrm>
          <a:custGeom>
            <a:avLst/>
            <a:gdLst/>
            <a:ahLst/>
            <a:cxnLst>
              <a:cxn ang="0">
                <a:pos x="wd2" y="hd2"/>
              </a:cxn>
              <a:cxn ang="5400000">
                <a:pos x="wd2" y="hd2"/>
              </a:cxn>
              <a:cxn ang="10800000">
                <a:pos x="wd2" y="hd2"/>
              </a:cxn>
              <a:cxn ang="16200000">
                <a:pos x="wd2" y="hd2"/>
              </a:cxn>
            </a:cxnLst>
            <a:rect l="0" t="0" r="r" b="b"/>
            <a:pathLst>
              <a:path w="21600" h="21600" extrusionOk="0">
                <a:moveTo>
                  <a:pt x="19587" y="12390"/>
                </a:moveTo>
                <a:cubicBezTo>
                  <a:pt x="19241" y="12390"/>
                  <a:pt x="18911" y="12588"/>
                  <a:pt x="18628" y="12950"/>
                </a:cubicBezTo>
                <a:cubicBezTo>
                  <a:pt x="18321" y="9737"/>
                  <a:pt x="17071" y="7332"/>
                  <a:pt x="15585" y="7332"/>
                </a:cubicBezTo>
                <a:cubicBezTo>
                  <a:pt x="15325" y="7332"/>
                  <a:pt x="15074" y="7414"/>
                  <a:pt x="14830" y="7546"/>
                </a:cubicBezTo>
                <a:cubicBezTo>
                  <a:pt x="14224" y="3163"/>
                  <a:pt x="12439" y="0"/>
                  <a:pt x="10324" y="0"/>
                </a:cubicBezTo>
                <a:cubicBezTo>
                  <a:pt x="8932" y="0"/>
                  <a:pt x="7690" y="1384"/>
                  <a:pt x="6825" y="3559"/>
                </a:cubicBezTo>
                <a:cubicBezTo>
                  <a:pt x="6495" y="3032"/>
                  <a:pt x="6094" y="2718"/>
                  <a:pt x="5661" y="2718"/>
                </a:cubicBezTo>
                <a:cubicBezTo>
                  <a:pt x="4545" y="2718"/>
                  <a:pt x="3648" y="4778"/>
                  <a:pt x="3648" y="7332"/>
                </a:cubicBezTo>
                <a:cubicBezTo>
                  <a:pt x="3648" y="7365"/>
                  <a:pt x="3648" y="7398"/>
                  <a:pt x="3648" y="7447"/>
                </a:cubicBezTo>
                <a:cubicBezTo>
                  <a:pt x="3475" y="7381"/>
                  <a:pt x="3303" y="7332"/>
                  <a:pt x="3122" y="7332"/>
                </a:cubicBezTo>
                <a:cubicBezTo>
                  <a:pt x="1400" y="7332"/>
                  <a:pt x="0" y="10528"/>
                  <a:pt x="0" y="14466"/>
                </a:cubicBezTo>
                <a:cubicBezTo>
                  <a:pt x="0" y="18404"/>
                  <a:pt x="1400" y="21600"/>
                  <a:pt x="3122" y="21600"/>
                </a:cubicBezTo>
                <a:lnTo>
                  <a:pt x="19587" y="21600"/>
                </a:lnTo>
                <a:cubicBezTo>
                  <a:pt x="20704" y="21600"/>
                  <a:pt x="21600" y="19541"/>
                  <a:pt x="21600" y="16987"/>
                </a:cubicBezTo>
                <a:cubicBezTo>
                  <a:pt x="21600" y="14433"/>
                  <a:pt x="20704" y="12390"/>
                  <a:pt x="19587" y="12390"/>
                </a:cubicBezTo>
                <a:close/>
              </a:path>
            </a:pathLst>
          </a:custGeom>
          <a:solidFill>
            <a:schemeClr val="accent3">
              <a:lumMod val="20000"/>
              <a:lumOff val="80000"/>
            </a:schemeClr>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lang="en-SE" sz="3000" b="0" i="0" u="none" strike="noStrike" kern="0" cap="none" spc="0" normalizeH="0" baseline="0" dirty="0">
              <a:ln>
                <a:noFill/>
              </a:ln>
              <a:solidFill>
                <a:srgbClr val="FFFFFF"/>
              </a:solidFill>
              <a:effectLst/>
              <a:uLnTx/>
              <a:uFillTx/>
            </a:endParaRPr>
          </a:p>
        </p:txBody>
      </p:sp>
      <p:grpSp>
        <p:nvGrpSpPr>
          <p:cNvPr id="16" name="Group 15">
            <a:extLst>
              <a:ext uri="{FF2B5EF4-FFF2-40B4-BE49-F238E27FC236}">
                <a16:creationId xmlns:a16="http://schemas.microsoft.com/office/drawing/2014/main" id="{5C3D1539-7E27-99AC-AB5A-049115F54DCB}"/>
              </a:ext>
            </a:extLst>
          </p:cNvPr>
          <p:cNvGrpSpPr/>
          <p:nvPr/>
        </p:nvGrpSpPr>
        <p:grpSpPr>
          <a:xfrm>
            <a:off x="1166240" y="2410444"/>
            <a:ext cx="1161245" cy="3110304"/>
            <a:chOff x="502003" y="1545864"/>
            <a:chExt cx="1428553" cy="3826266"/>
          </a:xfrm>
          <a:gradFill>
            <a:gsLst>
              <a:gs pos="0">
                <a:srgbClr val="E31937"/>
              </a:gs>
              <a:gs pos="60000">
                <a:srgbClr val="A82465"/>
              </a:gs>
              <a:gs pos="100000">
                <a:srgbClr val="5236AB"/>
              </a:gs>
            </a:gsLst>
            <a:lin ang="16200000" scaled="1"/>
          </a:gradFill>
        </p:grpSpPr>
        <p:grpSp>
          <p:nvGrpSpPr>
            <p:cNvPr id="17" name="Group 16">
              <a:extLst>
                <a:ext uri="{FF2B5EF4-FFF2-40B4-BE49-F238E27FC236}">
                  <a16:creationId xmlns:a16="http://schemas.microsoft.com/office/drawing/2014/main" id="{04C925B4-752B-4BC1-ED2D-4CF49290523B}"/>
                </a:ext>
              </a:extLst>
            </p:cNvPr>
            <p:cNvGrpSpPr/>
            <p:nvPr/>
          </p:nvGrpSpPr>
          <p:grpSpPr>
            <a:xfrm rot="596615">
              <a:off x="799678" y="4384463"/>
              <a:ext cx="652359" cy="987667"/>
              <a:chOff x="8493113" y="3415106"/>
              <a:chExt cx="746877" cy="1130767"/>
            </a:xfrm>
            <a:grpFill/>
          </p:grpSpPr>
          <p:sp>
            <p:nvSpPr>
              <p:cNvPr id="36" name="Freeform 49">
                <a:extLst>
                  <a:ext uri="{FF2B5EF4-FFF2-40B4-BE49-F238E27FC236}">
                    <a16:creationId xmlns:a16="http://schemas.microsoft.com/office/drawing/2014/main" id="{47A076FD-A201-A1B4-1133-C16DAFEBB240}"/>
                  </a:ext>
                </a:extLst>
              </p:cNvPr>
              <p:cNvSpPr>
                <a:spLocks/>
              </p:cNvSpPr>
              <p:nvPr/>
            </p:nvSpPr>
            <p:spPr bwMode="auto">
              <a:xfrm>
                <a:off x="8493113" y="3415106"/>
                <a:ext cx="746877" cy="1130767"/>
              </a:xfrm>
              <a:custGeom>
                <a:avLst/>
                <a:gdLst>
                  <a:gd name="T0" fmla="*/ 787 w 1575"/>
                  <a:gd name="T1" fmla="*/ 0 h 2380"/>
                  <a:gd name="T2" fmla="*/ 256 w 1575"/>
                  <a:gd name="T3" fmla="*/ 10 h 2380"/>
                  <a:gd name="T4" fmla="*/ 115 w 1575"/>
                  <a:gd name="T5" fmla="*/ 204 h 2380"/>
                  <a:gd name="T6" fmla="*/ 44 w 1575"/>
                  <a:gd name="T7" fmla="*/ 384 h 2380"/>
                  <a:gd name="T8" fmla="*/ 8 w 1575"/>
                  <a:gd name="T9" fmla="*/ 572 h 2380"/>
                  <a:gd name="T10" fmla="*/ 1 w 1575"/>
                  <a:gd name="T11" fmla="*/ 798 h 2380"/>
                  <a:gd name="T12" fmla="*/ 37 w 1575"/>
                  <a:gd name="T13" fmla="*/ 1068 h 2380"/>
                  <a:gd name="T14" fmla="*/ 59 w 1575"/>
                  <a:gd name="T15" fmla="*/ 1132 h 2380"/>
                  <a:gd name="T16" fmla="*/ 159 w 1575"/>
                  <a:gd name="T17" fmla="*/ 953 h 2380"/>
                  <a:gd name="T18" fmla="*/ 246 w 1575"/>
                  <a:gd name="T19" fmla="*/ 879 h 2380"/>
                  <a:gd name="T20" fmla="*/ 306 w 1575"/>
                  <a:gd name="T21" fmla="*/ 866 h 2380"/>
                  <a:gd name="T22" fmla="*/ 354 w 1575"/>
                  <a:gd name="T23" fmla="*/ 879 h 2380"/>
                  <a:gd name="T24" fmla="*/ 363 w 1575"/>
                  <a:gd name="T25" fmla="*/ 1138 h 2380"/>
                  <a:gd name="T26" fmla="*/ 421 w 1575"/>
                  <a:gd name="T27" fmla="*/ 1589 h 2380"/>
                  <a:gd name="T28" fmla="*/ 505 w 1575"/>
                  <a:gd name="T29" fmla="*/ 1901 h 2380"/>
                  <a:gd name="T30" fmla="*/ 606 w 1575"/>
                  <a:gd name="T31" fmla="*/ 2137 h 2380"/>
                  <a:gd name="T32" fmla="*/ 745 w 1575"/>
                  <a:gd name="T33" fmla="*/ 2338 h 2380"/>
                  <a:gd name="T34" fmla="*/ 829 w 1575"/>
                  <a:gd name="T35" fmla="*/ 2338 h 2380"/>
                  <a:gd name="T36" fmla="*/ 968 w 1575"/>
                  <a:gd name="T37" fmla="*/ 2137 h 2380"/>
                  <a:gd name="T38" fmla="*/ 1069 w 1575"/>
                  <a:gd name="T39" fmla="*/ 1901 h 2380"/>
                  <a:gd name="T40" fmla="*/ 1153 w 1575"/>
                  <a:gd name="T41" fmla="*/ 1589 h 2380"/>
                  <a:gd name="T42" fmla="*/ 1212 w 1575"/>
                  <a:gd name="T43" fmla="*/ 1138 h 2380"/>
                  <a:gd name="T44" fmla="*/ 1220 w 1575"/>
                  <a:gd name="T45" fmla="*/ 879 h 2380"/>
                  <a:gd name="T46" fmla="*/ 1269 w 1575"/>
                  <a:gd name="T47" fmla="*/ 866 h 2380"/>
                  <a:gd name="T48" fmla="*/ 1327 w 1575"/>
                  <a:gd name="T49" fmla="*/ 879 h 2380"/>
                  <a:gd name="T50" fmla="*/ 1415 w 1575"/>
                  <a:gd name="T51" fmla="*/ 953 h 2380"/>
                  <a:gd name="T52" fmla="*/ 1514 w 1575"/>
                  <a:gd name="T53" fmla="*/ 1132 h 2380"/>
                  <a:gd name="T54" fmla="*/ 1536 w 1575"/>
                  <a:gd name="T55" fmla="*/ 1068 h 2380"/>
                  <a:gd name="T56" fmla="*/ 1573 w 1575"/>
                  <a:gd name="T57" fmla="*/ 798 h 2380"/>
                  <a:gd name="T58" fmla="*/ 1567 w 1575"/>
                  <a:gd name="T59" fmla="*/ 572 h 2380"/>
                  <a:gd name="T60" fmla="*/ 1529 w 1575"/>
                  <a:gd name="T61" fmla="*/ 384 h 2380"/>
                  <a:gd name="T62" fmla="*/ 1458 w 1575"/>
                  <a:gd name="T63" fmla="*/ 204 h 2380"/>
                  <a:gd name="T64" fmla="*/ 1318 w 1575"/>
                  <a:gd name="T65" fmla="*/ 10 h 2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75" h="2380">
                    <a:moveTo>
                      <a:pt x="1305" y="0"/>
                    </a:moveTo>
                    <a:lnTo>
                      <a:pt x="787" y="0"/>
                    </a:lnTo>
                    <a:lnTo>
                      <a:pt x="269" y="0"/>
                    </a:lnTo>
                    <a:lnTo>
                      <a:pt x="256" y="10"/>
                    </a:lnTo>
                    <a:lnTo>
                      <a:pt x="179" y="101"/>
                    </a:lnTo>
                    <a:lnTo>
                      <a:pt x="115" y="204"/>
                    </a:lnTo>
                    <a:lnTo>
                      <a:pt x="71" y="306"/>
                    </a:lnTo>
                    <a:lnTo>
                      <a:pt x="44" y="384"/>
                    </a:lnTo>
                    <a:lnTo>
                      <a:pt x="23" y="473"/>
                    </a:lnTo>
                    <a:lnTo>
                      <a:pt x="8" y="572"/>
                    </a:lnTo>
                    <a:lnTo>
                      <a:pt x="0" y="681"/>
                    </a:lnTo>
                    <a:lnTo>
                      <a:pt x="1" y="798"/>
                    </a:lnTo>
                    <a:lnTo>
                      <a:pt x="13" y="928"/>
                    </a:lnTo>
                    <a:lnTo>
                      <a:pt x="37" y="1068"/>
                    </a:lnTo>
                    <a:lnTo>
                      <a:pt x="56" y="1143"/>
                    </a:lnTo>
                    <a:lnTo>
                      <a:pt x="59" y="1132"/>
                    </a:lnTo>
                    <a:lnTo>
                      <a:pt x="102" y="1038"/>
                    </a:lnTo>
                    <a:lnTo>
                      <a:pt x="159" y="953"/>
                    </a:lnTo>
                    <a:lnTo>
                      <a:pt x="206" y="903"/>
                    </a:lnTo>
                    <a:lnTo>
                      <a:pt x="246" y="879"/>
                    </a:lnTo>
                    <a:lnTo>
                      <a:pt x="276" y="868"/>
                    </a:lnTo>
                    <a:lnTo>
                      <a:pt x="306" y="866"/>
                    </a:lnTo>
                    <a:lnTo>
                      <a:pt x="338" y="872"/>
                    </a:lnTo>
                    <a:lnTo>
                      <a:pt x="354" y="879"/>
                    </a:lnTo>
                    <a:lnTo>
                      <a:pt x="354" y="913"/>
                    </a:lnTo>
                    <a:lnTo>
                      <a:pt x="363" y="1138"/>
                    </a:lnTo>
                    <a:lnTo>
                      <a:pt x="382" y="1348"/>
                    </a:lnTo>
                    <a:lnTo>
                      <a:pt x="421" y="1589"/>
                    </a:lnTo>
                    <a:lnTo>
                      <a:pt x="466" y="1777"/>
                    </a:lnTo>
                    <a:lnTo>
                      <a:pt x="505" y="1901"/>
                    </a:lnTo>
                    <a:lnTo>
                      <a:pt x="552" y="2023"/>
                    </a:lnTo>
                    <a:lnTo>
                      <a:pt x="606" y="2137"/>
                    </a:lnTo>
                    <a:lnTo>
                      <a:pt x="671" y="2244"/>
                    </a:lnTo>
                    <a:lnTo>
                      <a:pt x="745" y="2338"/>
                    </a:lnTo>
                    <a:lnTo>
                      <a:pt x="787" y="2380"/>
                    </a:lnTo>
                    <a:lnTo>
                      <a:pt x="829" y="2338"/>
                    </a:lnTo>
                    <a:lnTo>
                      <a:pt x="903" y="2244"/>
                    </a:lnTo>
                    <a:lnTo>
                      <a:pt x="968" y="2137"/>
                    </a:lnTo>
                    <a:lnTo>
                      <a:pt x="1023" y="2023"/>
                    </a:lnTo>
                    <a:lnTo>
                      <a:pt x="1069" y="1901"/>
                    </a:lnTo>
                    <a:lnTo>
                      <a:pt x="1108" y="1777"/>
                    </a:lnTo>
                    <a:lnTo>
                      <a:pt x="1153" y="1589"/>
                    </a:lnTo>
                    <a:lnTo>
                      <a:pt x="1191" y="1348"/>
                    </a:lnTo>
                    <a:lnTo>
                      <a:pt x="1212" y="1138"/>
                    </a:lnTo>
                    <a:lnTo>
                      <a:pt x="1221" y="913"/>
                    </a:lnTo>
                    <a:lnTo>
                      <a:pt x="1220" y="879"/>
                    </a:lnTo>
                    <a:lnTo>
                      <a:pt x="1236" y="872"/>
                    </a:lnTo>
                    <a:lnTo>
                      <a:pt x="1269" y="866"/>
                    </a:lnTo>
                    <a:lnTo>
                      <a:pt x="1299" y="868"/>
                    </a:lnTo>
                    <a:lnTo>
                      <a:pt x="1327" y="879"/>
                    </a:lnTo>
                    <a:lnTo>
                      <a:pt x="1369" y="903"/>
                    </a:lnTo>
                    <a:lnTo>
                      <a:pt x="1415" y="953"/>
                    </a:lnTo>
                    <a:lnTo>
                      <a:pt x="1472" y="1038"/>
                    </a:lnTo>
                    <a:lnTo>
                      <a:pt x="1514" y="1132"/>
                    </a:lnTo>
                    <a:lnTo>
                      <a:pt x="1518" y="1143"/>
                    </a:lnTo>
                    <a:lnTo>
                      <a:pt x="1536" y="1068"/>
                    </a:lnTo>
                    <a:lnTo>
                      <a:pt x="1560" y="928"/>
                    </a:lnTo>
                    <a:lnTo>
                      <a:pt x="1573" y="798"/>
                    </a:lnTo>
                    <a:lnTo>
                      <a:pt x="1575" y="681"/>
                    </a:lnTo>
                    <a:lnTo>
                      <a:pt x="1567" y="572"/>
                    </a:lnTo>
                    <a:lnTo>
                      <a:pt x="1551" y="473"/>
                    </a:lnTo>
                    <a:lnTo>
                      <a:pt x="1529" y="384"/>
                    </a:lnTo>
                    <a:lnTo>
                      <a:pt x="1503" y="306"/>
                    </a:lnTo>
                    <a:lnTo>
                      <a:pt x="1458" y="204"/>
                    </a:lnTo>
                    <a:lnTo>
                      <a:pt x="1396" y="101"/>
                    </a:lnTo>
                    <a:lnTo>
                      <a:pt x="1318" y="10"/>
                    </a:lnTo>
                    <a:lnTo>
                      <a:pt x="13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SE" sz="1800" b="0" i="0" u="none" strike="noStrike" kern="0" cap="none" spc="0" normalizeH="0" baseline="0" dirty="0">
                  <a:ln>
                    <a:noFill/>
                  </a:ln>
                  <a:solidFill>
                    <a:prstClr val="black"/>
                  </a:solidFill>
                  <a:effectLst/>
                  <a:uLnTx/>
                  <a:uFillTx/>
                </a:endParaRPr>
              </a:p>
            </p:txBody>
          </p:sp>
          <p:sp>
            <p:nvSpPr>
              <p:cNvPr id="37" name="Freeform 50">
                <a:extLst>
                  <a:ext uri="{FF2B5EF4-FFF2-40B4-BE49-F238E27FC236}">
                    <a16:creationId xmlns:a16="http://schemas.microsoft.com/office/drawing/2014/main" id="{14ABE837-552C-C4E8-EFEA-BE1A7F5EB62C}"/>
                  </a:ext>
                </a:extLst>
              </p:cNvPr>
              <p:cNvSpPr>
                <a:spLocks/>
              </p:cNvSpPr>
              <p:nvPr/>
            </p:nvSpPr>
            <p:spPr bwMode="auto">
              <a:xfrm>
                <a:off x="8529222" y="3415106"/>
                <a:ext cx="678461" cy="889410"/>
              </a:xfrm>
              <a:custGeom>
                <a:avLst/>
                <a:gdLst>
                  <a:gd name="T0" fmla="*/ 711 w 1429"/>
                  <a:gd name="T1" fmla="*/ 0 h 1873"/>
                  <a:gd name="T2" fmla="*/ 289 w 1429"/>
                  <a:gd name="T3" fmla="*/ 9 h 1873"/>
                  <a:gd name="T4" fmla="*/ 143 w 1429"/>
                  <a:gd name="T5" fmla="*/ 161 h 1873"/>
                  <a:gd name="T6" fmla="*/ 64 w 1429"/>
                  <a:gd name="T7" fmla="*/ 302 h 1873"/>
                  <a:gd name="T8" fmla="*/ 17 w 1429"/>
                  <a:gd name="T9" fmla="*/ 450 h 1873"/>
                  <a:gd name="T10" fmla="*/ 0 w 1429"/>
                  <a:gd name="T11" fmla="*/ 629 h 1873"/>
                  <a:gd name="T12" fmla="*/ 22 w 1429"/>
                  <a:gd name="T13" fmla="*/ 841 h 1873"/>
                  <a:gd name="T14" fmla="*/ 43 w 1429"/>
                  <a:gd name="T15" fmla="*/ 890 h 1873"/>
                  <a:gd name="T16" fmla="*/ 177 w 1429"/>
                  <a:gd name="T17" fmla="*/ 749 h 1873"/>
                  <a:gd name="T18" fmla="*/ 288 w 1429"/>
                  <a:gd name="T19" fmla="*/ 687 h 1873"/>
                  <a:gd name="T20" fmla="*/ 357 w 1429"/>
                  <a:gd name="T21" fmla="*/ 687 h 1873"/>
                  <a:gd name="T22" fmla="*/ 370 w 1429"/>
                  <a:gd name="T23" fmla="*/ 718 h 1873"/>
                  <a:gd name="T24" fmla="*/ 393 w 1429"/>
                  <a:gd name="T25" fmla="*/ 1062 h 1873"/>
                  <a:gd name="T26" fmla="*/ 459 w 1429"/>
                  <a:gd name="T27" fmla="*/ 1399 h 1873"/>
                  <a:gd name="T28" fmla="*/ 525 w 1429"/>
                  <a:gd name="T29" fmla="*/ 1592 h 1873"/>
                  <a:gd name="T30" fmla="*/ 620 w 1429"/>
                  <a:gd name="T31" fmla="*/ 1765 h 1873"/>
                  <a:gd name="T32" fmla="*/ 711 w 1429"/>
                  <a:gd name="T33" fmla="*/ 1873 h 1873"/>
                  <a:gd name="T34" fmla="*/ 803 w 1429"/>
                  <a:gd name="T35" fmla="*/ 1765 h 1873"/>
                  <a:gd name="T36" fmla="*/ 896 w 1429"/>
                  <a:gd name="T37" fmla="*/ 1592 h 1873"/>
                  <a:gd name="T38" fmla="*/ 963 w 1429"/>
                  <a:gd name="T39" fmla="*/ 1399 h 1873"/>
                  <a:gd name="T40" fmla="*/ 1029 w 1429"/>
                  <a:gd name="T41" fmla="*/ 1062 h 1873"/>
                  <a:gd name="T42" fmla="*/ 1053 w 1429"/>
                  <a:gd name="T43" fmla="*/ 718 h 1873"/>
                  <a:gd name="T44" fmla="*/ 1064 w 1429"/>
                  <a:gd name="T45" fmla="*/ 687 h 1873"/>
                  <a:gd name="T46" fmla="*/ 1134 w 1429"/>
                  <a:gd name="T47" fmla="*/ 687 h 1873"/>
                  <a:gd name="T48" fmla="*/ 1249 w 1429"/>
                  <a:gd name="T49" fmla="*/ 749 h 1873"/>
                  <a:gd name="T50" fmla="*/ 1386 w 1429"/>
                  <a:gd name="T51" fmla="*/ 890 h 1873"/>
                  <a:gd name="T52" fmla="*/ 1407 w 1429"/>
                  <a:gd name="T53" fmla="*/ 841 h 1873"/>
                  <a:gd name="T54" fmla="*/ 1429 w 1429"/>
                  <a:gd name="T55" fmla="*/ 629 h 1873"/>
                  <a:gd name="T56" fmla="*/ 1411 w 1429"/>
                  <a:gd name="T57" fmla="*/ 450 h 1873"/>
                  <a:gd name="T58" fmla="*/ 1364 w 1429"/>
                  <a:gd name="T59" fmla="*/ 302 h 1873"/>
                  <a:gd name="T60" fmla="*/ 1282 w 1429"/>
                  <a:gd name="T61" fmla="*/ 161 h 1873"/>
                  <a:gd name="T62" fmla="*/ 1132 w 1429"/>
                  <a:gd name="T63" fmla="*/ 9 h 1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29" h="1873">
                    <a:moveTo>
                      <a:pt x="1119" y="0"/>
                    </a:moveTo>
                    <a:lnTo>
                      <a:pt x="711" y="0"/>
                    </a:lnTo>
                    <a:lnTo>
                      <a:pt x="304" y="0"/>
                    </a:lnTo>
                    <a:lnTo>
                      <a:pt x="289" y="9"/>
                    </a:lnTo>
                    <a:lnTo>
                      <a:pt x="209" y="80"/>
                    </a:lnTo>
                    <a:lnTo>
                      <a:pt x="143" y="161"/>
                    </a:lnTo>
                    <a:lnTo>
                      <a:pt x="94" y="240"/>
                    </a:lnTo>
                    <a:lnTo>
                      <a:pt x="64" y="302"/>
                    </a:lnTo>
                    <a:lnTo>
                      <a:pt x="38" y="372"/>
                    </a:lnTo>
                    <a:lnTo>
                      <a:pt x="17" y="450"/>
                    </a:lnTo>
                    <a:lnTo>
                      <a:pt x="4" y="535"/>
                    </a:lnTo>
                    <a:lnTo>
                      <a:pt x="0" y="629"/>
                    </a:lnTo>
                    <a:lnTo>
                      <a:pt x="6" y="731"/>
                    </a:lnTo>
                    <a:lnTo>
                      <a:pt x="22" y="841"/>
                    </a:lnTo>
                    <a:lnTo>
                      <a:pt x="37" y="900"/>
                    </a:lnTo>
                    <a:lnTo>
                      <a:pt x="43" y="890"/>
                    </a:lnTo>
                    <a:lnTo>
                      <a:pt x="104" y="818"/>
                    </a:lnTo>
                    <a:lnTo>
                      <a:pt x="177" y="749"/>
                    </a:lnTo>
                    <a:lnTo>
                      <a:pt x="231" y="712"/>
                    </a:lnTo>
                    <a:lnTo>
                      <a:pt x="288" y="687"/>
                    </a:lnTo>
                    <a:lnTo>
                      <a:pt x="330" y="682"/>
                    </a:lnTo>
                    <a:lnTo>
                      <a:pt x="357" y="687"/>
                    </a:lnTo>
                    <a:lnTo>
                      <a:pt x="371" y="692"/>
                    </a:lnTo>
                    <a:lnTo>
                      <a:pt x="370" y="718"/>
                    </a:lnTo>
                    <a:lnTo>
                      <a:pt x="378" y="896"/>
                    </a:lnTo>
                    <a:lnTo>
                      <a:pt x="393" y="1062"/>
                    </a:lnTo>
                    <a:lnTo>
                      <a:pt x="423" y="1251"/>
                    </a:lnTo>
                    <a:lnTo>
                      <a:pt x="459" y="1399"/>
                    </a:lnTo>
                    <a:lnTo>
                      <a:pt x="489" y="1497"/>
                    </a:lnTo>
                    <a:lnTo>
                      <a:pt x="525" y="1592"/>
                    </a:lnTo>
                    <a:lnTo>
                      <a:pt x="569" y="1682"/>
                    </a:lnTo>
                    <a:lnTo>
                      <a:pt x="620" y="1765"/>
                    </a:lnTo>
                    <a:lnTo>
                      <a:pt x="678" y="1841"/>
                    </a:lnTo>
                    <a:lnTo>
                      <a:pt x="711" y="1873"/>
                    </a:lnTo>
                    <a:lnTo>
                      <a:pt x="744" y="1841"/>
                    </a:lnTo>
                    <a:lnTo>
                      <a:pt x="803" y="1765"/>
                    </a:lnTo>
                    <a:lnTo>
                      <a:pt x="853" y="1682"/>
                    </a:lnTo>
                    <a:lnTo>
                      <a:pt x="896" y="1592"/>
                    </a:lnTo>
                    <a:lnTo>
                      <a:pt x="932" y="1497"/>
                    </a:lnTo>
                    <a:lnTo>
                      <a:pt x="963" y="1399"/>
                    </a:lnTo>
                    <a:lnTo>
                      <a:pt x="998" y="1251"/>
                    </a:lnTo>
                    <a:lnTo>
                      <a:pt x="1029" y="1062"/>
                    </a:lnTo>
                    <a:lnTo>
                      <a:pt x="1045" y="896"/>
                    </a:lnTo>
                    <a:lnTo>
                      <a:pt x="1053" y="718"/>
                    </a:lnTo>
                    <a:lnTo>
                      <a:pt x="1051" y="692"/>
                    </a:lnTo>
                    <a:lnTo>
                      <a:pt x="1064" y="687"/>
                    </a:lnTo>
                    <a:lnTo>
                      <a:pt x="1093" y="682"/>
                    </a:lnTo>
                    <a:lnTo>
                      <a:pt x="1134" y="687"/>
                    </a:lnTo>
                    <a:lnTo>
                      <a:pt x="1193" y="712"/>
                    </a:lnTo>
                    <a:lnTo>
                      <a:pt x="1249" y="749"/>
                    </a:lnTo>
                    <a:lnTo>
                      <a:pt x="1324" y="818"/>
                    </a:lnTo>
                    <a:lnTo>
                      <a:pt x="1386" y="890"/>
                    </a:lnTo>
                    <a:lnTo>
                      <a:pt x="1392" y="900"/>
                    </a:lnTo>
                    <a:lnTo>
                      <a:pt x="1407" y="841"/>
                    </a:lnTo>
                    <a:lnTo>
                      <a:pt x="1423" y="731"/>
                    </a:lnTo>
                    <a:lnTo>
                      <a:pt x="1429" y="629"/>
                    </a:lnTo>
                    <a:lnTo>
                      <a:pt x="1423" y="535"/>
                    </a:lnTo>
                    <a:lnTo>
                      <a:pt x="1411" y="450"/>
                    </a:lnTo>
                    <a:lnTo>
                      <a:pt x="1390" y="372"/>
                    </a:lnTo>
                    <a:lnTo>
                      <a:pt x="1364" y="302"/>
                    </a:lnTo>
                    <a:lnTo>
                      <a:pt x="1333" y="240"/>
                    </a:lnTo>
                    <a:lnTo>
                      <a:pt x="1282" y="161"/>
                    </a:lnTo>
                    <a:lnTo>
                      <a:pt x="1215" y="80"/>
                    </a:lnTo>
                    <a:lnTo>
                      <a:pt x="1132" y="9"/>
                    </a:lnTo>
                    <a:lnTo>
                      <a:pt x="11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SE" sz="1800" b="0" i="0" u="none" strike="noStrike" kern="0" cap="none" spc="0" normalizeH="0" baseline="0" dirty="0">
                  <a:ln>
                    <a:noFill/>
                  </a:ln>
                  <a:solidFill>
                    <a:prstClr val="black"/>
                  </a:solidFill>
                  <a:effectLst/>
                  <a:uLnTx/>
                  <a:uFillTx/>
                </a:endParaRPr>
              </a:p>
            </p:txBody>
          </p:sp>
          <p:sp>
            <p:nvSpPr>
              <p:cNvPr id="38" name="Freeform 51">
                <a:extLst>
                  <a:ext uri="{FF2B5EF4-FFF2-40B4-BE49-F238E27FC236}">
                    <a16:creationId xmlns:a16="http://schemas.microsoft.com/office/drawing/2014/main" id="{4C28CBAD-EEBA-A947-F75E-4983E6B960CC}"/>
                  </a:ext>
                </a:extLst>
              </p:cNvPr>
              <p:cNvSpPr>
                <a:spLocks/>
              </p:cNvSpPr>
              <p:nvPr/>
            </p:nvSpPr>
            <p:spPr bwMode="auto">
              <a:xfrm>
                <a:off x="8652751" y="3415106"/>
                <a:ext cx="431402" cy="564434"/>
              </a:xfrm>
              <a:custGeom>
                <a:avLst/>
                <a:gdLst>
                  <a:gd name="T0" fmla="*/ 710 w 907"/>
                  <a:gd name="T1" fmla="*/ 0 h 1190"/>
                  <a:gd name="T2" fmla="*/ 451 w 907"/>
                  <a:gd name="T3" fmla="*/ 0 h 1190"/>
                  <a:gd name="T4" fmla="*/ 192 w 907"/>
                  <a:gd name="T5" fmla="*/ 0 h 1190"/>
                  <a:gd name="T6" fmla="*/ 184 w 907"/>
                  <a:gd name="T7" fmla="*/ 5 h 1190"/>
                  <a:gd name="T8" fmla="*/ 132 w 907"/>
                  <a:gd name="T9" fmla="*/ 51 h 1190"/>
                  <a:gd name="T10" fmla="*/ 91 w 907"/>
                  <a:gd name="T11" fmla="*/ 102 h 1190"/>
                  <a:gd name="T12" fmla="*/ 49 w 907"/>
                  <a:gd name="T13" fmla="*/ 171 h 1190"/>
                  <a:gd name="T14" fmla="*/ 15 w 907"/>
                  <a:gd name="T15" fmla="*/ 261 h 1190"/>
                  <a:gd name="T16" fmla="*/ 2 w 907"/>
                  <a:gd name="T17" fmla="*/ 340 h 1190"/>
                  <a:gd name="T18" fmla="*/ 0 w 907"/>
                  <a:gd name="T19" fmla="*/ 399 h 1190"/>
                  <a:gd name="T20" fmla="*/ 2 w 907"/>
                  <a:gd name="T21" fmla="*/ 464 h 1190"/>
                  <a:gd name="T22" fmla="*/ 14 w 907"/>
                  <a:gd name="T23" fmla="*/ 534 h 1190"/>
                  <a:gd name="T24" fmla="*/ 23 w 907"/>
                  <a:gd name="T25" fmla="*/ 572 h 1190"/>
                  <a:gd name="T26" fmla="*/ 39 w 907"/>
                  <a:gd name="T27" fmla="*/ 550 h 1190"/>
                  <a:gd name="T28" fmla="*/ 111 w 907"/>
                  <a:gd name="T29" fmla="*/ 476 h 1190"/>
                  <a:gd name="T30" fmla="*/ 146 w 907"/>
                  <a:gd name="T31" fmla="*/ 452 h 1190"/>
                  <a:gd name="T32" fmla="*/ 183 w 907"/>
                  <a:gd name="T33" fmla="*/ 437 h 1190"/>
                  <a:gd name="T34" fmla="*/ 218 w 907"/>
                  <a:gd name="T35" fmla="*/ 434 h 1190"/>
                  <a:gd name="T36" fmla="*/ 234 w 907"/>
                  <a:gd name="T37" fmla="*/ 439 h 1190"/>
                  <a:gd name="T38" fmla="*/ 234 w 907"/>
                  <a:gd name="T39" fmla="*/ 456 h 1190"/>
                  <a:gd name="T40" fmla="*/ 242 w 907"/>
                  <a:gd name="T41" fmla="*/ 617 h 1190"/>
                  <a:gd name="T42" fmla="*/ 268 w 907"/>
                  <a:gd name="T43" fmla="*/ 795 h 1190"/>
                  <a:gd name="T44" fmla="*/ 299 w 907"/>
                  <a:gd name="T45" fmla="*/ 920 h 1190"/>
                  <a:gd name="T46" fmla="*/ 346 w 907"/>
                  <a:gd name="T47" fmla="*/ 1041 h 1190"/>
                  <a:gd name="T48" fmla="*/ 394 w 907"/>
                  <a:gd name="T49" fmla="*/ 1121 h 1190"/>
                  <a:gd name="T50" fmla="*/ 430 w 907"/>
                  <a:gd name="T51" fmla="*/ 1169 h 1190"/>
                  <a:gd name="T52" fmla="*/ 451 w 907"/>
                  <a:gd name="T53" fmla="*/ 1190 h 1190"/>
                  <a:gd name="T54" fmla="*/ 472 w 907"/>
                  <a:gd name="T55" fmla="*/ 1169 h 1190"/>
                  <a:gd name="T56" fmla="*/ 509 w 907"/>
                  <a:gd name="T57" fmla="*/ 1121 h 1190"/>
                  <a:gd name="T58" fmla="*/ 556 w 907"/>
                  <a:gd name="T59" fmla="*/ 1041 h 1190"/>
                  <a:gd name="T60" fmla="*/ 603 w 907"/>
                  <a:gd name="T61" fmla="*/ 920 h 1190"/>
                  <a:gd name="T62" fmla="*/ 634 w 907"/>
                  <a:gd name="T63" fmla="*/ 795 h 1190"/>
                  <a:gd name="T64" fmla="*/ 661 w 907"/>
                  <a:gd name="T65" fmla="*/ 617 h 1190"/>
                  <a:gd name="T66" fmla="*/ 669 w 907"/>
                  <a:gd name="T67" fmla="*/ 456 h 1190"/>
                  <a:gd name="T68" fmla="*/ 667 w 907"/>
                  <a:gd name="T69" fmla="*/ 439 h 1190"/>
                  <a:gd name="T70" fmla="*/ 684 w 907"/>
                  <a:gd name="T71" fmla="*/ 434 h 1190"/>
                  <a:gd name="T72" fmla="*/ 721 w 907"/>
                  <a:gd name="T73" fmla="*/ 437 h 1190"/>
                  <a:gd name="T74" fmla="*/ 757 w 907"/>
                  <a:gd name="T75" fmla="*/ 452 h 1190"/>
                  <a:gd name="T76" fmla="*/ 793 w 907"/>
                  <a:gd name="T77" fmla="*/ 476 h 1190"/>
                  <a:gd name="T78" fmla="*/ 868 w 907"/>
                  <a:gd name="T79" fmla="*/ 550 h 1190"/>
                  <a:gd name="T80" fmla="*/ 884 w 907"/>
                  <a:gd name="T81" fmla="*/ 572 h 1190"/>
                  <a:gd name="T82" fmla="*/ 893 w 907"/>
                  <a:gd name="T83" fmla="*/ 534 h 1190"/>
                  <a:gd name="T84" fmla="*/ 905 w 907"/>
                  <a:gd name="T85" fmla="*/ 464 h 1190"/>
                  <a:gd name="T86" fmla="*/ 907 w 907"/>
                  <a:gd name="T87" fmla="*/ 399 h 1190"/>
                  <a:gd name="T88" fmla="*/ 905 w 907"/>
                  <a:gd name="T89" fmla="*/ 340 h 1190"/>
                  <a:gd name="T90" fmla="*/ 890 w 907"/>
                  <a:gd name="T91" fmla="*/ 261 h 1190"/>
                  <a:gd name="T92" fmla="*/ 857 w 907"/>
                  <a:gd name="T93" fmla="*/ 171 h 1190"/>
                  <a:gd name="T94" fmla="*/ 814 w 907"/>
                  <a:gd name="T95" fmla="*/ 102 h 1190"/>
                  <a:gd name="T96" fmla="*/ 771 w 907"/>
                  <a:gd name="T97" fmla="*/ 51 h 1190"/>
                  <a:gd name="T98" fmla="*/ 719 w 907"/>
                  <a:gd name="T99" fmla="*/ 5 h 1190"/>
                  <a:gd name="T100" fmla="*/ 710 w 907"/>
                  <a:gd name="T101" fmla="*/ 0 h 1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07" h="1190">
                    <a:moveTo>
                      <a:pt x="710" y="0"/>
                    </a:moveTo>
                    <a:lnTo>
                      <a:pt x="451" y="0"/>
                    </a:lnTo>
                    <a:lnTo>
                      <a:pt x="192" y="0"/>
                    </a:lnTo>
                    <a:lnTo>
                      <a:pt x="184" y="5"/>
                    </a:lnTo>
                    <a:lnTo>
                      <a:pt x="132" y="51"/>
                    </a:lnTo>
                    <a:lnTo>
                      <a:pt x="91" y="102"/>
                    </a:lnTo>
                    <a:lnTo>
                      <a:pt x="49" y="171"/>
                    </a:lnTo>
                    <a:lnTo>
                      <a:pt x="15" y="261"/>
                    </a:lnTo>
                    <a:lnTo>
                      <a:pt x="2" y="340"/>
                    </a:lnTo>
                    <a:lnTo>
                      <a:pt x="0" y="399"/>
                    </a:lnTo>
                    <a:lnTo>
                      <a:pt x="2" y="464"/>
                    </a:lnTo>
                    <a:lnTo>
                      <a:pt x="14" y="534"/>
                    </a:lnTo>
                    <a:lnTo>
                      <a:pt x="23" y="572"/>
                    </a:lnTo>
                    <a:lnTo>
                      <a:pt x="39" y="550"/>
                    </a:lnTo>
                    <a:lnTo>
                      <a:pt x="111" y="476"/>
                    </a:lnTo>
                    <a:lnTo>
                      <a:pt x="146" y="452"/>
                    </a:lnTo>
                    <a:lnTo>
                      <a:pt x="183" y="437"/>
                    </a:lnTo>
                    <a:lnTo>
                      <a:pt x="218" y="434"/>
                    </a:lnTo>
                    <a:lnTo>
                      <a:pt x="234" y="439"/>
                    </a:lnTo>
                    <a:lnTo>
                      <a:pt x="234" y="456"/>
                    </a:lnTo>
                    <a:lnTo>
                      <a:pt x="242" y="617"/>
                    </a:lnTo>
                    <a:lnTo>
                      <a:pt x="268" y="795"/>
                    </a:lnTo>
                    <a:lnTo>
                      <a:pt x="299" y="920"/>
                    </a:lnTo>
                    <a:lnTo>
                      <a:pt x="346" y="1041"/>
                    </a:lnTo>
                    <a:lnTo>
                      <a:pt x="394" y="1121"/>
                    </a:lnTo>
                    <a:lnTo>
                      <a:pt x="430" y="1169"/>
                    </a:lnTo>
                    <a:lnTo>
                      <a:pt x="451" y="1190"/>
                    </a:lnTo>
                    <a:lnTo>
                      <a:pt x="472" y="1169"/>
                    </a:lnTo>
                    <a:lnTo>
                      <a:pt x="509" y="1121"/>
                    </a:lnTo>
                    <a:lnTo>
                      <a:pt x="556" y="1041"/>
                    </a:lnTo>
                    <a:lnTo>
                      <a:pt x="603" y="920"/>
                    </a:lnTo>
                    <a:lnTo>
                      <a:pt x="634" y="795"/>
                    </a:lnTo>
                    <a:lnTo>
                      <a:pt x="661" y="617"/>
                    </a:lnTo>
                    <a:lnTo>
                      <a:pt x="669" y="456"/>
                    </a:lnTo>
                    <a:lnTo>
                      <a:pt x="667" y="439"/>
                    </a:lnTo>
                    <a:lnTo>
                      <a:pt x="684" y="434"/>
                    </a:lnTo>
                    <a:lnTo>
                      <a:pt x="721" y="437"/>
                    </a:lnTo>
                    <a:lnTo>
                      <a:pt x="757" y="452"/>
                    </a:lnTo>
                    <a:lnTo>
                      <a:pt x="793" y="476"/>
                    </a:lnTo>
                    <a:lnTo>
                      <a:pt x="868" y="550"/>
                    </a:lnTo>
                    <a:lnTo>
                      <a:pt x="884" y="572"/>
                    </a:lnTo>
                    <a:lnTo>
                      <a:pt x="893" y="534"/>
                    </a:lnTo>
                    <a:lnTo>
                      <a:pt x="905" y="464"/>
                    </a:lnTo>
                    <a:lnTo>
                      <a:pt x="907" y="399"/>
                    </a:lnTo>
                    <a:lnTo>
                      <a:pt x="905" y="340"/>
                    </a:lnTo>
                    <a:lnTo>
                      <a:pt x="890" y="261"/>
                    </a:lnTo>
                    <a:lnTo>
                      <a:pt x="857" y="171"/>
                    </a:lnTo>
                    <a:lnTo>
                      <a:pt x="814" y="102"/>
                    </a:lnTo>
                    <a:lnTo>
                      <a:pt x="771" y="51"/>
                    </a:lnTo>
                    <a:lnTo>
                      <a:pt x="719" y="5"/>
                    </a:lnTo>
                    <a:lnTo>
                      <a:pt x="7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SE" sz="1800" b="0" i="0" u="none" strike="noStrike" kern="0" cap="none" spc="0" normalizeH="0" baseline="0" dirty="0">
                  <a:ln>
                    <a:noFill/>
                  </a:ln>
                  <a:solidFill>
                    <a:prstClr val="black"/>
                  </a:solidFill>
                  <a:effectLst/>
                  <a:uLnTx/>
                  <a:uFillTx/>
                </a:endParaRPr>
              </a:p>
            </p:txBody>
          </p:sp>
        </p:grpSp>
        <p:sp>
          <p:nvSpPr>
            <p:cNvPr id="18" name="Shape">
              <a:extLst>
                <a:ext uri="{FF2B5EF4-FFF2-40B4-BE49-F238E27FC236}">
                  <a16:creationId xmlns:a16="http://schemas.microsoft.com/office/drawing/2014/main" id="{EA5E6B93-BAE9-15B8-897B-DB9123C5F912}"/>
                </a:ext>
              </a:extLst>
            </p:cNvPr>
            <p:cNvSpPr/>
            <p:nvPr/>
          </p:nvSpPr>
          <p:spPr>
            <a:xfrm>
              <a:off x="1429327" y="3989329"/>
              <a:ext cx="277943" cy="724321"/>
            </a:xfrm>
            <a:custGeom>
              <a:avLst/>
              <a:gdLst/>
              <a:ahLst/>
              <a:cxnLst>
                <a:cxn ang="0">
                  <a:pos x="wd2" y="hd2"/>
                </a:cxn>
                <a:cxn ang="5400000">
                  <a:pos x="wd2" y="hd2"/>
                </a:cxn>
                <a:cxn ang="10800000">
                  <a:pos x="wd2" y="hd2"/>
                </a:cxn>
                <a:cxn ang="16200000">
                  <a:pos x="wd2" y="hd2"/>
                </a:cxn>
              </a:cxnLst>
              <a:rect l="0" t="0" r="r" b="b"/>
              <a:pathLst>
                <a:path w="20493" h="21041" extrusionOk="0">
                  <a:moveTo>
                    <a:pt x="200" y="8453"/>
                  </a:moveTo>
                  <a:lnTo>
                    <a:pt x="6012" y="65"/>
                  </a:lnTo>
                  <a:lnTo>
                    <a:pt x="6012" y="65"/>
                  </a:lnTo>
                  <a:cubicBezTo>
                    <a:pt x="9213" y="-180"/>
                    <a:pt x="12507" y="273"/>
                    <a:pt x="14558" y="1277"/>
                  </a:cubicBezTo>
                  <a:cubicBezTo>
                    <a:pt x="16983" y="2453"/>
                    <a:pt x="19655" y="4436"/>
                    <a:pt x="20370" y="7583"/>
                  </a:cubicBezTo>
                  <a:cubicBezTo>
                    <a:pt x="21458" y="12310"/>
                    <a:pt x="15149" y="17649"/>
                    <a:pt x="8591" y="20722"/>
                  </a:cubicBezTo>
                  <a:cubicBezTo>
                    <a:pt x="7099" y="21420"/>
                    <a:pt x="4209" y="20881"/>
                    <a:pt x="4644" y="19987"/>
                  </a:cubicBezTo>
                  <a:cubicBezTo>
                    <a:pt x="5639" y="17857"/>
                    <a:pt x="6291" y="14955"/>
                    <a:pt x="3898" y="12885"/>
                  </a:cubicBezTo>
                  <a:lnTo>
                    <a:pt x="511" y="9971"/>
                  </a:lnTo>
                  <a:cubicBezTo>
                    <a:pt x="-49" y="9481"/>
                    <a:pt x="-142" y="8942"/>
                    <a:pt x="200" y="8453"/>
                  </a:cubicBezTo>
                  <a:close/>
                </a:path>
              </a:pathLst>
            </a:custGeom>
            <a:grp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lang="en-SE" sz="3000" b="0" i="0" u="none" strike="noStrike" kern="0" cap="none" spc="0" normalizeH="0" baseline="0" dirty="0">
                <a:ln>
                  <a:noFill/>
                </a:ln>
                <a:solidFill>
                  <a:srgbClr val="FFFFFF"/>
                </a:solidFill>
                <a:effectLst/>
                <a:uLnTx/>
                <a:uFillTx/>
              </a:endParaRPr>
            </a:p>
          </p:txBody>
        </p:sp>
        <p:sp>
          <p:nvSpPr>
            <p:cNvPr id="19" name="Shape">
              <a:extLst>
                <a:ext uri="{FF2B5EF4-FFF2-40B4-BE49-F238E27FC236}">
                  <a16:creationId xmlns:a16="http://schemas.microsoft.com/office/drawing/2014/main" id="{7F89B2FE-2E65-B8F9-A092-2107B805AC66}"/>
                </a:ext>
              </a:extLst>
            </p:cNvPr>
            <p:cNvSpPr/>
            <p:nvPr/>
          </p:nvSpPr>
          <p:spPr>
            <a:xfrm>
              <a:off x="754908" y="3905027"/>
              <a:ext cx="332796" cy="686608"/>
            </a:xfrm>
            <a:custGeom>
              <a:avLst/>
              <a:gdLst/>
              <a:ahLst/>
              <a:cxnLst>
                <a:cxn ang="0">
                  <a:pos x="wd2" y="hd2"/>
                </a:cxn>
                <a:cxn ang="5400000">
                  <a:pos x="wd2" y="hd2"/>
                </a:cxn>
                <a:cxn ang="10800000">
                  <a:pos x="wd2" y="hd2"/>
                </a:cxn>
                <a:cxn ang="16200000">
                  <a:pos x="wd2" y="hd2"/>
                </a:cxn>
              </a:cxnLst>
              <a:rect l="0" t="0" r="r" b="b"/>
              <a:pathLst>
                <a:path w="20399" h="21119" extrusionOk="0">
                  <a:moveTo>
                    <a:pt x="18229" y="9747"/>
                  </a:moveTo>
                  <a:lnTo>
                    <a:pt x="20399" y="607"/>
                  </a:lnTo>
                  <a:lnTo>
                    <a:pt x="20399" y="607"/>
                  </a:lnTo>
                  <a:cubicBezTo>
                    <a:pt x="18125" y="-132"/>
                    <a:pt x="15232" y="-210"/>
                    <a:pt x="12855" y="451"/>
                  </a:cubicBezTo>
                  <a:cubicBezTo>
                    <a:pt x="10038" y="1229"/>
                    <a:pt x="6421" y="2759"/>
                    <a:pt x="3372" y="5728"/>
                  </a:cubicBezTo>
                  <a:cubicBezTo>
                    <a:pt x="-1201" y="10201"/>
                    <a:pt x="-581" y="16424"/>
                    <a:pt x="2029" y="20469"/>
                  </a:cubicBezTo>
                  <a:cubicBezTo>
                    <a:pt x="2623" y="21390"/>
                    <a:pt x="5258" y="21312"/>
                    <a:pt x="5646" y="20366"/>
                  </a:cubicBezTo>
                  <a:cubicBezTo>
                    <a:pt x="6550" y="18123"/>
                    <a:pt x="8385" y="15167"/>
                    <a:pt x="11873" y="13507"/>
                  </a:cubicBezTo>
                  <a:lnTo>
                    <a:pt x="16782" y="11173"/>
                  </a:lnTo>
                  <a:cubicBezTo>
                    <a:pt x="17583" y="10797"/>
                    <a:pt x="18100" y="10292"/>
                    <a:pt x="18229" y="9747"/>
                  </a:cubicBezTo>
                  <a:close/>
                </a:path>
              </a:pathLst>
            </a:custGeom>
            <a:grp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lang="en-SE" sz="3000" b="0" i="0" u="none" strike="noStrike" kern="0" cap="none" spc="0" normalizeH="0" baseline="0" dirty="0">
                <a:ln>
                  <a:noFill/>
                </a:ln>
                <a:solidFill>
                  <a:srgbClr val="FFFFFF"/>
                </a:solidFill>
                <a:effectLst/>
                <a:uLnTx/>
                <a:uFillTx/>
              </a:endParaRPr>
            </a:p>
          </p:txBody>
        </p:sp>
        <p:sp>
          <p:nvSpPr>
            <p:cNvPr id="20" name="Shape">
              <a:extLst>
                <a:ext uri="{FF2B5EF4-FFF2-40B4-BE49-F238E27FC236}">
                  <a16:creationId xmlns:a16="http://schemas.microsoft.com/office/drawing/2014/main" id="{F4C9E0A3-FBDE-BED5-3B53-10DD4448CA6B}"/>
                </a:ext>
              </a:extLst>
            </p:cNvPr>
            <p:cNvSpPr/>
            <p:nvPr/>
          </p:nvSpPr>
          <p:spPr>
            <a:xfrm>
              <a:off x="839213" y="3609968"/>
              <a:ext cx="929522" cy="869654"/>
            </a:xfrm>
            <a:custGeom>
              <a:avLst/>
              <a:gdLst/>
              <a:ahLst/>
              <a:cxnLst>
                <a:cxn ang="0">
                  <a:pos x="wd2" y="hd2"/>
                </a:cxn>
                <a:cxn ang="5400000">
                  <a:pos x="wd2" y="hd2"/>
                </a:cxn>
                <a:cxn ang="10800000">
                  <a:pos x="wd2" y="hd2"/>
                </a:cxn>
                <a:cxn ang="16200000">
                  <a:pos x="wd2" y="hd2"/>
                </a:cxn>
              </a:cxnLst>
              <a:rect l="0" t="0" r="r" b="b"/>
              <a:pathLst>
                <a:path w="21255" h="21031" extrusionOk="0">
                  <a:moveTo>
                    <a:pt x="11899" y="880"/>
                  </a:moveTo>
                  <a:cubicBezTo>
                    <a:pt x="6540" y="-220"/>
                    <a:pt x="2048" y="-302"/>
                    <a:pt x="1865" y="707"/>
                  </a:cubicBezTo>
                  <a:lnTo>
                    <a:pt x="5" y="16843"/>
                  </a:lnTo>
                  <a:cubicBezTo>
                    <a:pt x="-159" y="17740"/>
                    <a:pt x="3561" y="19259"/>
                    <a:pt x="8323" y="20248"/>
                  </a:cubicBezTo>
                  <a:cubicBezTo>
                    <a:pt x="13084" y="21227"/>
                    <a:pt x="17075" y="21298"/>
                    <a:pt x="17239" y="20401"/>
                  </a:cubicBezTo>
                  <a:lnTo>
                    <a:pt x="21248" y="4713"/>
                  </a:lnTo>
                  <a:cubicBezTo>
                    <a:pt x="21441" y="3694"/>
                    <a:pt x="17248" y="1981"/>
                    <a:pt x="11899" y="880"/>
                  </a:cubicBezTo>
                  <a:close/>
                </a:path>
              </a:pathLst>
            </a:custGeom>
            <a:grp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lang="en-SE" sz="3000" b="0" i="0" u="none" strike="noStrike" kern="0" cap="none" spc="0" normalizeH="0" baseline="0" dirty="0">
                <a:ln>
                  <a:noFill/>
                </a:ln>
                <a:solidFill>
                  <a:srgbClr val="FFFFFF"/>
                </a:solidFill>
                <a:effectLst/>
                <a:uLnTx/>
                <a:uFillTx/>
              </a:endParaRPr>
            </a:p>
          </p:txBody>
        </p:sp>
        <p:sp>
          <p:nvSpPr>
            <p:cNvPr id="21" name="Shape">
              <a:extLst>
                <a:ext uri="{FF2B5EF4-FFF2-40B4-BE49-F238E27FC236}">
                  <a16:creationId xmlns:a16="http://schemas.microsoft.com/office/drawing/2014/main" id="{1968A8DE-461A-4E7B-B77B-ED0078930695}"/>
                </a:ext>
              </a:extLst>
            </p:cNvPr>
            <p:cNvSpPr/>
            <p:nvPr/>
          </p:nvSpPr>
          <p:spPr>
            <a:xfrm>
              <a:off x="1049969" y="3609968"/>
              <a:ext cx="641353" cy="214716"/>
            </a:xfrm>
            <a:custGeom>
              <a:avLst/>
              <a:gdLst/>
              <a:ahLst/>
              <a:cxnLst>
                <a:cxn ang="0">
                  <a:pos x="wd2" y="hd2"/>
                </a:cxn>
                <a:cxn ang="5400000">
                  <a:pos x="wd2" y="hd2"/>
                </a:cxn>
                <a:cxn ang="10800000">
                  <a:pos x="wd2" y="hd2"/>
                </a:cxn>
                <a:cxn ang="16200000">
                  <a:pos x="wd2" y="hd2"/>
                </a:cxn>
              </a:cxnLst>
              <a:rect l="0" t="0" r="r" b="b"/>
              <a:pathLst>
                <a:path w="21014" h="19039" extrusionOk="0">
                  <a:moveTo>
                    <a:pt x="15" y="3979"/>
                  </a:moveTo>
                  <a:cubicBezTo>
                    <a:pt x="323" y="-296"/>
                    <a:pt x="5271" y="-1281"/>
                    <a:pt x="11065" y="1779"/>
                  </a:cubicBezTo>
                  <a:cubicBezTo>
                    <a:pt x="16859" y="4838"/>
                    <a:pt x="21307" y="10784"/>
                    <a:pt x="20999" y="15059"/>
                  </a:cubicBezTo>
                  <a:cubicBezTo>
                    <a:pt x="20691" y="19334"/>
                    <a:pt x="15743" y="20319"/>
                    <a:pt x="9949" y="17259"/>
                  </a:cubicBezTo>
                  <a:cubicBezTo>
                    <a:pt x="4154" y="14200"/>
                    <a:pt x="-293" y="8254"/>
                    <a:pt x="15" y="3979"/>
                  </a:cubicBezTo>
                  <a:close/>
                </a:path>
              </a:pathLst>
            </a:custGeom>
            <a:grp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lang="en-SE" sz="3000" b="0" i="0" u="none" strike="noStrike" kern="0" cap="none" spc="0" normalizeH="0" baseline="0" dirty="0">
                <a:ln>
                  <a:noFill/>
                </a:ln>
                <a:solidFill>
                  <a:srgbClr val="FFFFFF"/>
                </a:solidFill>
                <a:effectLst/>
                <a:uLnTx/>
                <a:uFillTx/>
              </a:endParaRPr>
            </a:p>
          </p:txBody>
        </p:sp>
        <p:sp>
          <p:nvSpPr>
            <p:cNvPr id="22" name="Shape">
              <a:extLst>
                <a:ext uri="{FF2B5EF4-FFF2-40B4-BE49-F238E27FC236}">
                  <a16:creationId xmlns:a16="http://schemas.microsoft.com/office/drawing/2014/main" id="{1D80C640-AE81-E8DA-ED2B-BCB70F1CA35D}"/>
                </a:ext>
              </a:extLst>
            </p:cNvPr>
            <p:cNvSpPr/>
            <p:nvPr/>
          </p:nvSpPr>
          <p:spPr>
            <a:xfrm>
              <a:off x="1049967" y="3104153"/>
              <a:ext cx="774285" cy="710747"/>
            </a:xfrm>
            <a:custGeom>
              <a:avLst/>
              <a:gdLst/>
              <a:ahLst/>
              <a:cxnLst>
                <a:cxn ang="0">
                  <a:pos x="wd2" y="hd2"/>
                </a:cxn>
                <a:cxn ang="5400000">
                  <a:pos x="wd2" y="hd2"/>
                </a:cxn>
                <a:cxn ang="10800000">
                  <a:pos x="wd2" y="hd2"/>
                </a:cxn>
                <a:cxn ang="16200000">
                  <a:pos x="wd2" y="hd2"/>
                </a:cxn>
              </a:cxnLst>
              <a:rect l="0" t="0" r="r" b="b"/>
              <a:pathLst>
                <a:path w="21412" h="21437" extrusionOk="0">
                  <a:moveTo>
                    <a:pt x="1864" y="0"/>
                  </a:moveTo>
                  <a:cubicBezTo>
                    <a:pt x="861" y="5988"/>
                    <a:pt x="302" y="10959"/>
                    <a:pt x="22" y="14112"/>
                  </a:cubicBezTo>
                  <a:cubicBezTo>
                    <a:pt x="-188" y="16375"/>
                    <a:pt x="1106" y="18485"/>
                    <a:pt x="3099" y="19172"/>
                  </a:cubicBezTo>
                  <a:cubicBezTo>
                    <a:pt x="6013" y="20176"/>
                    <a:pt x="8345" y="20519"/>
                    <a:pt x="8345" y="20519"/>
                  </a:cubicBezTo>
                  <a:cubicBezTo>
                    <a:pt x="8345" y="20519"/>
                    <a:pt x="10629" y="21168"/>
                    <a:pt x="13672" y="21422"/>
                  </a:cubicBezTo>
                  <a:cubicBezTo>
                    <a:pt x="15758" y="21600"/>
                    <a:pt x="17670" y="20176"/>
                    <a:pt x="18265" y="17989"/>
                  </a:cubicBezTo>
                  <a:cubicBezTo>
                    <a:pt x="19081" y="14951"/>
                    <a:pt x="20293" y="10120"/>
                    <a:pt x="21412" y="4157"/>
                  </a:cubicBezTo>
                  <a:cubicBezTo>
                    <a:pt x="19372" y="3407"/>
                    <a:pt x="15817" y="2441"/>
                    <a:pt x="11725" y="1564"/>
                  </a:cubicBezTo>
                  <a:cubicBezTo>
                    <a:pt x="7645" y="699"/>
                    <a:pt x="4008" y="140"/>
                    <a:pt x="1864" y="0"/>
                  </a:cubicBezTo>
                  <a:close/>
                </a:path>
              </a:pathLst>
            </a:custGeom>
            <a:grp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lang="en-SE" sz="3000" b="0" i="0" u="none" strike="noStrike" kern="0" cap="none" spc="0" normalizeH="0" baseline="0" dirty="0">
                <a:ln>
                  <a:noFill/>
                </a:ln>
                <a:solidFill>
                  <a:srgbClr val="FFFFFF"/>
                </a:solidFill>
                <a:effectLst/>
                <a:uLnTx/>
                <a:uFillTx/>
              </a:endParaRPr>
            </a:p>
          </p:txBody>
        </p:sp>
        <p:sp>
          <p:nvSpPr>
            <p:cNvPr id="23" name="Shape">
              <a:extLst>
                <a:ext uri="{FF2B5EF4-FFF2-40B4-BE49-F238E27FC236}">
                  <a16:creationId xmlns:a16="http://schemas.microsoft.com/office/drawing/2014/main" id="{12F742EB-A91E-EE72-84EF-B91C1666F917}"/>
                </a:ext>
              </a:extLst>
            </p:cNvPr>
            <p:cNvSpPr/>
            <p:nvPr/>
          </p:nvSpPr>
          <p:spPr>
            <a:xfrm>
              <a:off x="1413031" y="1545864"/>
              <a:ext cx="512138" cy="626604"/>
            </a:xfrm>
            <a:custGeom>
              <a:avLst/>
              <a:gdLst/>
              <a:ahLst/>
              <a:cxnLst>
                <a:cxn ang="0">
                  <a:pos x="wd2" y="hd2"/>
                </a:cxn>
                <a:cxn ang="5400000">
                  <a:pos x="wd2" y="hd2"/>
                </a:cxn>
                <a:cxn ang="10800000">
                  <a:pos x="wd2" y="hd2"/>
                </a:cxn>
                <a:cxn ang="16200000">
                  <a:pos x="wd2" y="hd2"/>
                </a:cxn>
              </a:cxnLst>
              <a:rect l="0" t="0" r="r" b="b"/>
              <a:pathLst>
                <a:path w="21600" h="21014" extrusionOk="0">
                  <a:moveTo>
                    <a:pt x="21600" y="21014"/>
                  </a:moveTo>
                  <a:cubicBezTo>
                    <a:pt x="21529" y="9380"/>
                    <a:pt x="19573" y="658"/>
                    <a:pt x="15538" y="36"/>
                  </a:cubicBezTo>
                  <a:cubicBezTo>
                    <a:pt x="11502" y="-586"/>
                    <a:pt x="5564" y="6906"/>
                    <a:pt x="0" y="17664"/>
                  </a:cubicBezTo>
                  <a:cubicBezTo>
                    <a:pt x="3076" y="17805"/>
                    <a:pt x="6862" y="18187"/>
                    <a:pt x="10933" y="18823"/>
                  </a:cubicBezTo>
                  <a:cubicBezTo>
                    <a:pt x="14987" y="19445"/>
                    <a:pt x="18667" y="20222"/>
                    <a:pt x="21600" y="21014"/>
                  </a:cubicBezTo>
                  <a:close/>
                </a:path>
              </a:pathLst>
            </a:custGeom>
            <a:grp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lang="en-SE" sz="3000" b="0" i="0" u="none" strike="noStrike" kern="0" cap="none" spc="0" normalizeH="0" baseline="0" dirty="0">
                <a:ln>
                  <a:noFill/>
                </a:ln>
                <a:solidFill>
                  <a:srgbClr val="FFFFFF"/>
                </a:solidFill>
                <a:effectLst/>
                <a:uLnTx/>
                <a:uFillTx/>
              </a:endParaRPr>
            </a:p>
          </p:txBody>
        </p:sp>
        <p:sp>
          <p:nvSpPr>
            <p:cNvPr id="24" name="Shape">
              <a:extLst>
                <a:ext uri="{FF2B5EF4-FFF2-40B4-BE49-F238E27FC236}">
                  <a16:creationId xmlns:a16="http://schemas.microsoft.com/office/drawing/2014/main" id="{60BE6019-E0C5-23BE-816B-DE58AC2E9B37}"/>
                </a:ext>
              </a:extLst>
            </p:cNvPr>
            <p:cNvSpPr/>
            <p:nvPr/>
          </p:nvSpPr>
          <p:spPr>
            <a:xfrm>
              <a:off x="1459834" y="1566906"/>
              <a:ext cx="438376" cy="536678"/>
            </a:xfrm>
            <a:custGeom>
              <a:avLst/>
              <a:gdLst/>
              <a:ahLst/>
              <a:cxnLst>
                <a:cxn ang="0">
                  <a:pos x="wd2" y="hd2"/>
                </a:cxn>
                <a:cxn ang="5400000">
                  <a:pos x="wd2" y="hd2"/>
                </a:cxn>
                <a:cxn ang="10800000">
                  <a:pos x="wd2" y="hd2"/>
                </a:cxn>
                <a:cxn ang="16200000">
                  <a:pos x="wd2" y="hd2"/>
                </a:cxn>
              </a:cxnLst>
              <a:rect l="0" t="0" r="r" b="b"/>
              <a:pathLst>
                <a:path w="21600" h="21010" extrusionOk="0">
                  <a:moveTo>
                    <a:pt x="21600" y="21010"/>
                  </a:moveTo>
                  <a:cubicBezTo>
                    <a:pt x="21517" y="9393"/>
                    <a:pt x="19565" y="664"/>
                    <a:pt x="15535" y="37"/>
                  </a:cubicBezTo>
                  <a:cubicBezTo>
                    <a:pt x="11506" y="-590"/>
                    <a:pt x="5566" y="6901"/>
                    <a:pt x="0" y="17660"/>
                  </a:cubicBezTo>
                  <a:cubicBezTo>
                    <a:pt x="3074" y="17809"/>
                    <a:pt x="6875" y="18188"/>
                    <a:pt x="10925" y="18815"/>
                  </a:cubicBezTo>
                  <a:cubicBezTo>
                    <a:pt x="14995" y="19442"/>
                    <a:pt x="18671" y="20218"/>
                    <a:pt x="21600" y="21010"/>
                  </a:cubicBezTo>
                  <a:close/>
                </a:path>
              </a:pathLst>
            </a:custGeom>
            <a:grp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lang="en-SE" sz="3000" b="0" i="0" u="none" strike="noStrike" kern="0" cap="none" spc="0" normalizeH="0" baseline="0" dirty="0">
                <a:ln>
                  <a:noFill/>
                </a:ln>
                <a:solidFill>
                  <a:srgbClr val="FFFFFF"/>
                </a:solidFill>
                <a:effectLst/>
                <a:uLnTx/>
                <a:uFillTx/>
              </a:endParaRPr>
            </a:p>
          </p:txBody>
        </p:sp>
        <p:sp>
          <p:nvSpPr>
            <p:cNvPr id="25" name="Shape">
              <a:extLst>
                <a:ext uri="{FF2B5EF4-FFF2-40B4-BE49-F238E27FC236}">
                  <a16:creationId xmlns:a16="http://schemas.microsoft.com/office/drawing/2014/main" id="{9C22B228-CB7D-D7EF-4469-34D2F820BCEE}"/>
                </a:ext>
              </a:extLst>
            </p:cNvPr>
            <p:cNvSpPr/>
            <p:nvPr/>
          </p:nvSpPr>
          <p:spPr>
            <a:xfrm>
              <a:off x="1134268" y="2051679"/>
              <a:ext cx="796288" cy="1074857"/>
            </a:xfrm>
            <a:custGeom>
              <a:avLst/>
              <a:gdLst/>
              <a:ahLst/>
              <a:cxnLst>
                <a:cxn ang="0">
                  <a:pos x="wd2" y="hd2"/>
                </a:cxn>
                <a:cxn ang="5400000">
                  <a:pos x="wd2" y="hd2"/>
                </a:cxn>
                <a:cxn ang="10800000">
                  <a:pos x="wd2" y="hd2"/>
                </a:cxn>
                <a:cxn ang="16200000">
                  <a:pos x="wd2" y="hd2"/>
                </a:cxn>
              </a:cxnLst>
              <a:rect l="0" t="0" r="r" b="b"/>
              <a:pathLst>
                <a:path w="21578" h="21600" extrusionOk="0">
                  <a:moveTo>
                    <a:pt x="21577" y="2008"/>
                  </a:moveTo>
                  <a:cubicBezTo>
                    <a:pt x="19704" y="1533"/>
                    <a:pt x="17328" y="1067"/>
                    <a:pt x="14724" y="695"/>
                  </a:cubicBezTo>
                  <a:cubicBezTo>
                    <a:pt x="12108" y="313"/>
                    <a:pt x="9686" y="85"/>
                    <a:pt x="7699" y="0"/>
                  </a:cubicBezTo>
                  <a:cubicBezTo>
                    <a:pt x="5803" y="3405"/>
                    <a:pt x="3986" y="7361"/>
                    <a:pt x="2433" y="11427"/>
                  </a:cubicBezTo>
                  <a:cubicBezTo>
                    <a:pt x="1451" y="14002"/>
                    <a:pt x="651" y="16501"/>
                    <a:pt x="0" y="18830"/>
                  </a:cubicBezTo>
                  <a:cubicBezTo>
                    <a:pt x="2113" y="18923"/>
                    <a:pt x="5666" y="19296"/>
                    <a:pt x="9663" y="19872"/>
                  </a:cubicBezTo>
                  <a:cubicBezTo>
                    <a:pt x="13661" y="20448"/>
                    <a:pt x="17145" y="21092"/>
                    <a:pt x="19156" y="21600"/>
                  </a:cubicBezTo>
                  <a:cubicBezTo>
                    <a:pt x="19738" y="19254"/>
                    <a:pt x="20264" y="16721"/>
                    <a:pt x="20663" y="14061"/>
                  </a:cubicBezTo>
                  <a:cubicBezTo>
                    <a:pt x="21292" y="9860"/>
                    <a:pt x="21600" y="5692"/>
                    <a:pt x="21577" y="2008"/>
                  </a:cubicBezTo>
                  <a:close/>
                </a:path>
              </a:pathLst>
            </a:custGeom>
            <a:grp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lang="en-SE" sz="3000" b="0" i="0" u="none" strike="noStrike" kern="0" cap="none" spc="0" normalizeH="0" baseline="0" dirty="0">
                <a:ln>
                  <a:noFill/>
                </a:ln>
                <a:solidFill>
                  <a:srgbClr val="FFFFFF"/>
                </a:solidFill>
                <a:effectLst/>
                <a:uLnTx/>
                <a:uFillTx/>
              </a:endParaRPr>
            </a:p>
          </p:txBody>
        </p:sp>
        <p:sp>
          <p:nvSpPr>
            <p:cNvPr id="26" name="Shape">
              <a:extLst>
                <a:ext uri="{FF2B5EF4-FFF2-40B4-BE49-F238E27FC236}">
                  <a16:creationId xmlns:a16="http://schemas.microsoft.com/office/drawing/2014/main" id="{7C3EB40D-9F7F-70A5-4D56-48815CAC37A8}"/>
                </a:ext>
              </a:extLst>
            </p:cNvPr>
            <p:cNvSpPr/>
            <p:nvPr/>
          </p:nvSpPr>
          <p:spPr>
            <a:xfrm>
              <a:off x="1513630" y="3989329"/>
              <a:ext cx="415379" cy="1082874"/>
            </a:xfrm>
            <a:custGeom>
              <a:avLst/>
              <a:gdLst/>
              <a:ahLst/>
              <a:cxnLst>
                <a:cxn ang="0">
                  <a:pos x="wd2" y="hd2"/>
                </a:cxn>
                <a:cxn ang="5400000">
                  <a:pos x="wd2" y="hd2"/>
                </a:cxn>
                <a:cxn ang="10800000">
                  <a:pos x="wd2" y="hd2"/>
                </a:cxn>
                <a:cxn ang="16200000">
                  <a:pos x="wd2" y="hd2"/>
                </a:cxn>
              </a:cxnLst>
              <a:rect l="0" t="0" r="r" b="b"/>
              <a:pathLst>
                <a:path w="20486" h="21043" extrusionOk="0">
                  <a:moveTo>
                    <a:pt x="199" y="8450"/>
                  </a:moveTo>
                  <a:lnTo>
                    <a:pt x="6000" y="63"/>
                  </a:lnTo>
                  <a:lnTo>
                    <a:pt x="6000" y="63"/>
                  </a:lnTo>
                  <a:cubicBezTo>
                    <a:pt x="9201" y="-175"/>
                    <a:pt x="12507" y="276"/>
                    <a:pt x="14544" y="1267"/>
                  </a:cubicBezTo>
                  <a:cubicBezTo>
                    <a:pt x="16976" y="2446"/>
                    <a:pt x="19637" y="4428"/>
                    <a:pt x="20365" y="7574"/>
                  </a:cubicBezTo>
                  <a:cubicBezTo>
                    <a:pt x="21446" y="12300"/>
                    <a:pt x="15147" y="17641"/>
                    <a:pt x="8577" y="20721"/>
                  </a:cubicBezTo>
                  <a:cubicBezTo>
                    <a:pt x="7081" y="21425"/>
                    <a:pt x="4212" y="20884"/>
                    <a:pt x="4628" y="19983"/>
                  </a:cubicBezTo>
                  <a:cubicBezTo>
                    <a:pt x="5625" y="17854"/>
                    <a:pt x="6270" y="14946"/>
                    <a:pt x="3879" y="12882"/>
                  </a:cubicBezTo>
                  <a:lnTo>
                    <a:pt x="511" y="9966"/>
                  </a:lnTo>
                  <a:cubicBezTo>
                    <a:pt x="-29" y="9482"/>
                    <a:pt x="-154" y="8950"/>
                    <a:pt x="199" y="8450"/>
                  </a:cubicBezTo>
                  <a:close/>
                </a:path>
              </a:pathLst>
            </a:custGeom>
            <a:grp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lang="en-SE" sz="3000" b="0" i="0" u="none" strike="noStrike" kern="0" cap="none" spc="0" normalizeH="0" baseline="0" dirty="0">
                <a:ln>
                  <a:noFill/>
                </a:ln>
                <a:solidFill>
                  <a:srgbClr val="FFFFFF"/>
                </a:solidFill>
                <a:effectLst/>
                <a:uLnTx/>
                <a:uFillTx/>
              </a:endParaRPr>
            </a:p>
          </p:txBody>
        </p:sp>
        <p:sp>
          <p:nvSpPr>
            <p:cNvPr id="27" name="Shape">
              <a:extLst>
                <a:ext uri="{FF2B5EF4-FFF2-40B4-BE49-F238E27FC236}">
                  <a16:creationId xmlns:a16="http://schemas.microsoft.com/office/drawing/2014/main" id="{9037FC9E-7FFB-F33B-85CF-1B3A5632D40E}"/>
                </a:ext>
              </a:extLst>
            </p:cNvPr>
            <p:cNvSpPr/>
            <p:nvPr/>
          </p:nvSpPr>
          <p:spPr>
            <a:xfrm>
              <a:off x="502003" y="3820721"/>
              <a:ext cx="497133" cy="1026377"/>
            </a:xfrm>
            <a:custGeom>
              <a:avLst/>
              <a:gdLst/>
              <a:ahLst/>
              <a:cxnLst>
                <a:cxn ang="0">
                  <a:pos x="wd2" y="hd2"/>
                </a:cxn>
                <a:cxn ang="5400000">
                  <a:pos x="wd2" y="hd2"/>
                </a:cxn>
                <a:cxn ang="10800000">
                  <a:pos x="wd2" y="hd2"/>
                </a:cxn>
                <a:cxn ang="16200000">
                  <a:pos x="wd2" y="hd2"/>
                </a:cxn>
              </a:cxnLst>
              <a:rect l="0" t="0" r="r" b="b"/>
              <a:pathLst>
                <a:path w="20396" h="21123" extrusionOk="0">
                  <a:moveTo>
                    <a:pt x="18217" y="9749"/>
                  </a:moveTo>
                  <a:lnTo>
                    <a:pt x="20396" y="605"/>
                  </a:lnTo>
                  <a:lnTo>
                    <a:pt x="20396" y="605"/>
                  </a:lnTo>
                  <a:cubicBezTo>
                    <a:pt x="18131" y="-132"/>
                    <a:pt x="15225" y="-210"/>
                    <a:pt x="12856" y="449"/>
                  </a:cubicBezTo>
                  <a:cubicBezTo>
                    <a:pt x="10054" y="1230"/>
                    <a:pt x="6423" y="2748"/>
                    <a:pt x="3379" y="5724"/>
                  </a:cubicBezTo>
                  <a:cubicBezTo>
                    <a:pt x="-1204" y="10191"/>
                    <a:pt x="-581" y="16428"/>
                    <a:pt x="2030" y="20470"/>
                  </a:cubicBezTo>
                  <a:cubicBezTo>
                    <a:pt x="2618" y="21390"/>
                    <a:pt x="5264" y="21321"/>
                    <a:pt x="5662" y="20366"/>
                  </a:cubicBezTo>
                  <a:cubicBezTo>
                    <a:pt x="6578" y="18120"/>
                    <a:pt x="8394" y="15170"/>
                    <a:pt x="11887" y="13513"/>
                  </a:cubicBezTo>
                  <a:lnTo>
                    <a:pt x="16799" y="11180"/>
                  </a:lnTo>
                  <a:cubicBezTo>
                    <a:pt x="17594" y="10798"/>
                    <a:pt x="18096" y="10295"/>
                    <a:pt x="18217" y="9749"/>
                  </a:cubicBezTo>
                  <a:close/>
                </a:path>
              </a:pathLst>
            </a:custGeom>
            <a:grp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lang="en-SE" sz="3000" b="0" i="0" u="none" strike="noStrike" kern="0" cap="none" spc="0" normalizeH="0" baseline="0" dirty="0">
                <a:ln>
                  <a:noFill/>
                </a:ln>
                <a:solidFill>
                  <a:srgbClr val="FFFFFF"/>
                </a:solidFill>
                <a:effectLst/>
                <a:uLnTx/>
                <a:uFillTx/>
              </a:endParaRPr>
            </a:p>
          </p:txBody>
        </p:sp>
        <p:sp>
          <p:nvSpPr>
            <p:cNvPr id="28" name="Shape">
              <a:extLst>
                <a:ext uri="{FF2B5EF4-FFF2-40B4-BE49-F238E27FC236}">
                  <a16:creationId xmlns:a16="http://schemas.microsoft.com/office/drawing/2014/main" id="{3DF8AB1D-E8A2-B40F-224D-40900F1357A4}"/>
                </a:ext>
              </a:extLst>
            </p:cNvPr>
            <p:cNvSpPr/>
            <p:nvPr/>
          </p:nvSpPr>
          <p:spPr>
            <a:xfrm>
              <a:off x="1302877" y="2092519"/>
              <a:ext cx="344794" cy="1658792"/>
            </a:xfrm>
            <a:custGeom>
              <a:avLst/>
              <a:gdLst/>
              <a:ahLst/>
              <a:cxnLst>
                <a:cxn ang="0">
                  <a:pos x="wd2" y="hd2"/>
                </a:cxn>
                <a:cxn ang="5400000">
                  <a:pos x="wd2" y="hd2"/>
                </a:cxn>
                <a:cxn ang="10800000">
                  <a:pos x="wd2" y="hd2"/>
                </a:cxn>
                <a:cxn ang="16200000">
                  <a:pos x="wd2" y="hd2"/>
                </a:cxn>
              </a:cxnLst>
              <a:rect l="0" t="0" r="r" b="b"/>
              <a:pathLst>
                <a:path w="21468" h="21569" extrusionOk="0">
                  <a:moveTo>
                    <a:pt x="669" y="21564"/>
                  </a:moveTo>
                  <a:cubicBezTo>
                    <a:pt x="223" y="21548"/>
                    <a:pt x="-66" y="21454"/>
                    <a:pt x="13" y="21361"/>
                  </a:cubicBezTo>
                  <a:lnTo>
                    <a:pt x="19828" y="139"/>
                  </a:lnTo>
                  <a:cubicBezTo>
                    <a:pt x="19907" y="46"/>
                    <a:pt x="20353" y="-14"/>
                    <a:pt x="20799" y="2"/>
                  </a:cubicBezTo>
                  <a:cubicBezTo>
                    <a:pt x="21245" y="19"/>
                    <a:pt x="21534" y="112"/>
                    <a:pt x="21455" y="205"/>
                  </a:cubicBezTo>
                  <a:lnTo>
                    <a:pt x="1640" y="21427"/>
                  </a:lnTo>
                  <a:cubicBezTo>
                    <a:pt x="1535" y="21526"/>
                    <a:pt x="1115" y="21586"/>
                    <a:pt x="669" y="21564"/>
                  </a:cubicBezTo>
                  <a:close/>
                </a:path>
              </a:pathLst>
            </a:custGeom>
            <a:solidFill>
              <a:schemeClr val="bg1"/>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lang="en-SE" sz="3000" b="0" i="0" u="none" strike="noStrike" kern="0" cap="none" spc="0" normalizeH="0" baseline="0" dirty="0">
                <a:ln>
                  <a:noFill/>
                </a:ln>
                <a:solidFill>
                  <a:srgbClr val="FFFFFF"/>
                </a:solidFill>
                <a:effectLst/>
                <a:uLnTx/>
                <a:uFillTx/>
              </a:endParaRPr>
            </a:p>
          </p:txBody>
        </p:sp>
        <p:sp>
          <p:nvSpPr>
            <p:cNvPr id="29" name="Shape">
              <a:extLst>
                <a:ext uri="{FF2B5EF4-FFF2-40B4-BE49-F238E27FC236}">
                  <a16:creationId xmlns:a16="http://schemas.microsoft.com/office/drawing/2014/main" id="{0B15F2A5-9432-2F94-61B7-47BDA318A1B0}"/>
                </a:ext>
              </a:extLst>
            </p:cNvPr>
            <p:cNvSpPr/>
            <p:nvPr/>
          </p:nvSpPr>
          <p:spPr>
            <a:xfrm>
              <a:off x="1345026" y="2218976"/>
              <a:ext cx="315291" cy="1505776"/>
            </a:xfrm>
            <a:custGeom>
              <a:avLst/>
              <a:gdLst/>
              <a:ahLst/>
              <a:cxnLst>
                <a:cxn ang="0">
                  <a:pos x="wd2" y="hd2"/>
                </a:cxn>
                <a:cxn ang="5400000">
                  <a:pos x="wd2" y="hd2"/>
                </a:cxn>
                <a:cxn ang="10800000">
                  <a:pos x="wd2" y="hd2"/>
                </a:cxn>
                <a:cxn ang="16200000">
                  <a:pos x="wd2" y="hd2"/>
                </a:cxn>
              </a:cxnLst>
              <a:rect l="0" t="0" r="r" b="b"/>
              <a:pathLst>
                <a:path w="21456" h="21566" extrusionOk="0">
                  <a:moveTo>
                    <a:pt x="731" y="21561"/>
                  </a:moveTo>
                  <a:cubicBezTo>
                    <a:pt x="244" y="21543"/>
                    <a:pt x="-72" y="21440"/>
                    <a:pt x="14" y="21337"/>
                  </a:cubicBezTo>
                  <a:lnTo>
                    <a:pt x="157" y="21187"/>
                  </a:lnTo>
                  <a:cubicBezTo>
                    <a:pt x="244" y="21084"/>
                    <a:pt x="731" y="21017"/>
                    <a:pt x="1219" y="21036"/>
                  </a:cubicBezTo>
                  <a:cubicBezTo>
                    <a:pt x="1706" y="21054"/>
                    <a:pt x="2022" y="21156"/>
                    <a:pt x="1936" y="21259"/>
                  </a:cubicBezTo>
                  <a:lnTo>
                    <a:pt x="1793" y="21410"/>
                  </a:lnTo>
                  <a:cubicBezTo>
                    <a:pt x="1707" y="21519"/>
                    <a:pt x="1219" y="21585"/>
                    <a:pt x="731" y="21561"/>
                  </a:cubicBezTo>
                  <a:close/>
                  <a:moveTo>
                    <a:pt x="1821" y="20396"/>
                  </a:moveTo>
                  <a:cubicBezTo>
                    <a:pt x="1334" y="20378"/>
                    <a:pt x="1018" y="20275"/>
                    <a:pt x="1104" y="20172"/>
                  </a:cubicBezTo>
                  <a:lnTo>
                    <a:pt x="1248" y="20021"/>
                  </a:lnTo>
                  <a:cubicBezTo>
                    <a:pt x="1334" y="19919"/>
                    <a:pt x="1821" y="19852"/>
                    <a:pt x="2309" y="19871"/>
                  </a:cubicBezTo>
                  <a:cubicBezTo>
                    <a:pt x="2797" y="19889"/>
                    <a:pt x="3112" y="19991"/>
                    <a:pt x="3026" y="20094"/>
                  </a:cubicBezTo>
                  <a:lnTo>
                    <a:pt x="2883" y="20245"/>
                  </a:lnTo>
                  <a:cubicBezTo>
                    <a:pt x="2797" y="20347"/>
                    <a:pt x="2309" y="20414"/>
                    <a:pt x="1821" y="20396"/>
                  </a:cubicBezTo>
                  <a:close/>
                  <a:moveTo>
                    <a:pt x="2911" y="19225"/>
                  </a:moveTo>
                  <a:cubicBezTo>
                    <a:pt x="2424" y="19206"/>
                    <a:pt x="2108" y="19104"/>
                    <a:pt x="2194" y="19001"/>
                  </a:cubicBezTo>
                  <a:lnTo>
                    <a:pt x="2338" y="18850"/>
                  </a:lnTo>
                  <a:cubicBezTo>
                    <a:pt x="2424" y="18748"/>
                    <a:pt x="2911" y="18681"/>
                    <a:pt x="3399" y="18699"/>
                  </a:cubicBezTo>
                  <a:cubicBezTo>
                    <a:pt x="3887" y="18717"/>
                    <a:pt x="4202" y="18820"/>
                    <a:pt x="4116" y="18923"/>
                  </a:cubicBezTo>
                  <a:lnTo>
                    <a:pt x="3973" y="19074"/>
                  </a:lnTo>
                  <a:cubicBezTo>
                    <a:pt x="3858" y="19176"/>
                    <a:pt x="3399" y="19249"/>
                    <a:pt x="2911" y="19225"/>
                  </a:cubicBezTo>
                  <a:close/>
                  <a:moveTo>
                    <a:pt x="3973" y="18059"/>
                  </a:moveTo>
                  <a:cubicBezTo>
                    <a:pt x="3485" y="18041"/>
                    <a:pt x="3169" y="17939"/>
                    <a:pt x="3256" y="17836"/>
                  </a:cubicBezTo>
                  <a:lnTo>
                    <a:pt x="3399" y="17685"/>
                  </a:lnTo>
                  <a:cubicBezTo>
                    <a:pt x="3485" y="17583"/>
                    <a:pt x="3973" y="17516"/>
                    <a:pt x="4460" y="17534"/>
                  </a:cubicBezTo>
                  <a:cubicBezTo>
                    <a:pt x="4948" y="17552"/>
                    <a:pt x="5263" y="17655"/>
                    <a:pt x="5177" y="17758"/>
                  </a:cubicBezTo>
                  <a:lnTo>
                    <a:pt x="5034" y="17909"/>
                  </a:lnTo>
                  <a:cubicBezTo>
                    <a:pt x="4948" y="18011"/>
                    <a:pt x="4489" y="18078"/>
                    <a:pt x="3973" y="18059"/>
                  </a:cubicBezTo>
                  <a:close/>
                  <a:moveTo>
                    <a:pt x="5063" y="16888"/>
                  </a:moveTo>
                  <a:cubicBezTo>
                    <a:pt x="4575" y="16870"/>
                    <a:pt x="4260" y="16768"/>
                    <a:pt x="4346" y="16665"/>
                  </a:cubicBezTo>
                  <a:lnTo>
                    <a:pt x="4489" y="16514"/>
                  </a:lnTo>
                  <a:cubicBezTo>
                    <a:pt x="4575" y="16411"/>
                    <a:pt x="5063" y="16345"/>
                    <a:pt x="5550" y="16363"/>
                  </a:cubicBezTo>
                  <a:cubicBezTo>
                    <a:pt x="6038" y="16381"/>
                    <a:pt x="6354" y="16484"/>
                    <a:pt x="6267" y="16586"/>
                  </a:cubicBezTo>
                  <a:lnTo>
                    <a:pt x="6124" y="16737"/>
                  </a:lnTo>
                  <a:cubicBezTo>
                    <a:pt x="6038" y="16840"/>
                    <a:pt x="5550" y="16906"/>
                    <a:pt x="5063" y="16888"/>
                  </a:cubicBezTo>
                  <a:close/>
                  <a:moveTo>
                    <a:pt x="6153" y="15717"/>
                  </a:moveTo>
                  <a:cubicBezTo>
                    <a:pt x="5665" y="15699"/>
                    <a:pt x="5350" y="15596"/>
                    <a:pt x="5436" y="15494"/>
                  </a:cubicBezTo>
                  <a:lnTo>
                    <a:pt x="5579" y="15343"/>
                  </a:lnTo>
                  <a:cubicBezTo>
                    <a:pt x="5665" y="15240"/>
                    <a:pt x="6153" y="15174"/>
                    <a:pt x="6640" y="15192"/>
                  </a:cubicBezTo>
                  <a:cubicBezTo>
                    <a:pt x="7128" y="15210"/>
                    <a:pt x="7444" y="15313"/>
                    <a:pt x="7357" y="15415"/>
                  </a:cubicBezTo>
                  <a:lnTo>
                    <a:pt x="7214" y="15566"/>
                  </a:lnTo>
                  <a:cubicBezTo>
                    <a:pt x="7128" y="15675"/>
                    <a:pt x="6640" y="15741"/>
                    <a:pt x="6153" y="15717"/>
                  </a:cubicBezTo>
                  <a:close/>
                  <a:moveTo>
                    <a:pt x="7243" y="14552"/>
                  </a:moveTo>
                  <a:cubicBezTo>
                    <a:pt x="6755" y="14534"/>
                    <a:pt x="6440" y="14431"/>
                    <a:pt x="6526" y="14329"/>
                  </a:cubicBezTo>
                  <a:lnTo>
                    <a:pt x="6669" y="14178"/>
                  </a:lnTo>
                  <a:cubicBezTo>
                    <a:pt x="6755" y="14075"/>
                    <a:pt x="7243" y="14009"/>
                    <a:pt x="7730" y="14027"/>
                  </a:cubicBezTo>
                  <a:cubicBezTo>
                    <a:pt x="8218" y="14045"/>
                    <a:pt x="8534" y="14148"/>
                    <a:pt x="8448" y="14250"/>
                  </a:cubicBezTo>
                  <a:lnTo>
                    <a:pt x="8304" y="14401"/>
                  </a:lnTo>
                  <a:cubicBezTo>
                    <a:pt x="8189" y="14504"/>
                    <a:pt x="7730" y="14570"/>
                    <a:pt x="7243" y="14552"/>
                  </a:cubicBezTo>
                  <a:close/>
                  <a:moveTo>
                    <a:pt x="8304" y="13381"/>
                  </a:moveTo>
                  <a:cubicBezTo>
                    <a:pt x="7816" y="13363"/>
                    <a:pt x="7501" y="13260"/>
                    <a:pt x="7587" y="13157"/>
                  </a:cubicBezTo>
                  <a:lnTo>
                    <a:pt x="7730" y="13007"/>
                  </a:lnTo>
                  <a:cubicBezTo>
                    <a:pt x="7816" y="12904"/>
                    <a:pt x="8304" y="12838"/>
                    <a:pt x="8792" y="12856"/>
                  </a:cubicBezTo>
                  <a:cubicBezTo>
                    <a:pt x="9279" y="12874"/>
                    <a:pt x="9595" y="12976"/>
                    <a:pt x="9509" y="13079"/>
                  </a:cubicBezTo>
                  <a:lnTo>
                    <a:pt x="9365" y="13230"/>
                  </a:lnTo>
                  <a:cubicBezTo>
                    <a:pt x="9279" y="13333"/>
                    <a:pt x="8820" y="13405"/>
                    <a:pt x="8304" y="13381"/>
                  </a:cubicBezTo>
                  <a:close/>
                  <a:moveTo>
                    <a:pt x="9394" y="12216"/>
                  </a:moveTo>
                  <a:cubicBezTo>
                    <a:pt x="8907" y="12198"/>
                    <a:pt x="8591" y="12095"/>
                    <a:pt x="8677" y="11992"/>
                  </a:cubicBezTo>
                  <a:lnTo>
                    <a:pt x="8820" y="11841"/>
                  </a:lnTo>
                  <a:cubicBezTo>
                    <a:pt x="8907" y="11739"/>
                    <a:pt x="9394" y="11672"/>
                    <a:pt x="9882" y="11691"/>
                  </a:cubicBezTo>
                  <a:cubicBezTo>
                    <a:pt x="10369" y="11709"/>
                    <a:pt x="10685" y="11811"/>
                    <a:pt x="10599" y="11914"/>
                  </a:cubicBezTo>
                  <a:lnTo>
                    <a:pt x="10455" y="12065"/>
                  </a:lnTo>
                  <a:cubicBezTo>
                    <a:pt x="10369" y="12167"/>
                    <a:pt x="9882" y="12234"/>
                    <a:pt x="9394" y="12216"/>
                  </a:cubicBezTo>
                  <a:close/>
                  <a:moveTo>
                    <a:pt x="10484" y="11045"/>
                  </a:moveTo>
                  <a:cubicBezTo>
                    <a:pt x="9997" y="11026"/>
                    <a:pt x="9681" y="10924"/>
                    <a:pt x="9767" y="10821"/>
                  </a:cubicBezTo>
                  <a:lnTo>
                    <a:pt x="9911" y="10670"/>
                  </a:lnTo>
                  <a:cubicBezTo>
                    <a:pt x="9997" y="10568"/>
                    <a:pt x="10484" y="10501"/>
                    <a:pt x="10972" y="10519"/>
                  </a:cubicBezTo>
                  <a:cubicBezTo>
                    <a:pt x="11459" y="10538"/>
                    <a:pt x="11775" y="10640"/>
                    <a:pt x="11689" y="10743"/>
                  </a:cubicBezTo>
                  <a:lnTo>
                    <a:pt x="11546" y="10894"/>
                  </a:lnTo>
                  <a:cubicBezTo>
                    <a:pt x="11459" y="10996"/>
                    <a:pt x="10972" y="11063"/>
                    <a:pt x="10484" y="11045"/>
                  </a:cubicBezTo>
                  <a:close/>
                  <a:moveTo>
                    <a:pt x="11574" y="9873"/>
                  </a:moveTo>
                  <a:cubicBezTo>
                    <a:pt x="11087" y="9855"/>
                    <a:pt x="10771" y="9753"/>
                    <a:pt x="10857" y="9650"/>
                  </a:cubicBezTo>
                  <a:lnTo>
                    <a:pt x="11001" y="9499"/>
                  </a:lnTo>
                  <a:cubicBezTo>
                    <a:pt x="11087" y="9397"/>
                    <a:pt x="11574" y="9330"/>
                    <a:pt x="12062" y="9348"/>
                  </a:cubicBezTo>
                  <a:cubicBezTo>
                    <a:pt x="12549" y="9366"/>
                    <a:pt x="12865" y="9469"/>
                    <a:pt x="12779" y="9572"/>
                  </a:cubicBezTo>
                  <a:lnTo>
                    <a:pt x="12636" y="9723"/>
                  </a:lnTo>
                  <a:cubicBezTo>
                    <a:pt x="12550" y="9831"/>
                    <a:pt x="12062" y="9898"/>
                    <a:pt x="11574" y="9873"/>
                  </a:cubicBezTo>
                  <a:close/>
                  <a:moveTo>
                    <a:pt x="12664" y="8708"/>
                  </a:moveTo>
                  <a:cubicBezTo>
                    <a:pt x="12177" y="8690"/>
                    <a:pt x="11861" y="8588"/>
                    <a:pt x="11947" y="8485"/>
                  </a:cubicBezTo>
                  <a:lnTo>
                    <a:pt x="12091" y="8334"/>
                  </a:lnTo>
                  <a:cubicBezTo>
                    <a:pt x="12177" y="8231"/>
                    <a:pt x="12664" y="8165"/>
                    <a:pt x="13152" y="8183"/>
                  </a:cubicBezTo>
                  <a:cubicBezTo>
                    <a:pt x="13640" y="8201"/>
                    <a:pt x="13955" y="8304"/>
                    <a:pt x="13869" y="8406"/>
                  </a:cubicBezTo>
                  <a:lnTo>
                    <a:pt x="13726" y="8557"/>
                  </a:lnTo>
                  <a:cubicBezTo>
                    <a:pt x="13611" y="8660"/>
                    <a:pt x="13152" y="8726"/>
                    <a:pt x="12664" y="8708"/>
                  </a:cubicBezTo>
                  <a:close/>
                  <a:moveTo>
                    <a:pt x="13726" y="7537"/>
                  </a:moveTo>
                  <a:cubicBezTo>
                    <a:pt x="13238" y="7519"/>
                    <a:pt x="12922" y="7416"/>
                    <a:pt x="13008" y="7314"/>
                  </a:cubicBezTo>
                  <a:lnTo>
                    <a:pt x="13152" y="7163"/>
                  </a:lnTo>
                  <a:cubicBezTo>
                    <a:pt x="13238" y="7060"/>
                    <a:pt x="13726" y="6994"/>
                    <a:pt x="14213" y="7012"/>
                  </a:cubicBezTo>
                  <a:cubicBezTo>
                    <a:pt x="14701" y="7030"/>
                    <a:pt x="15016" y="7133"/>
                    <a:pt x="14930" y="7235"/>
                  </a:cubicBezTo>
                  <a:lnTo>
                    <a:pt x="14787" y="7386"/>
                  </a:lnTo>
                  <a:cubicBezTo>
                    <a:pt x="14701" y="7489"/>
                    <a:pt x="14213" y="7561"/>
                    <a:pt x="13726" y="7537"/>
                  </a:cubicBezTo>
                  <a:close/>
                  <a:moveTo>
                    <a:pt x="14816" y="6372"/>
                  </a:moveTo>
                  <a:cubicBezTo>
                    <a:pt x="14328" y="6354"/>
                    <a:pt x="14012" y="6251"/>
                    <a:pt x="14099" y="6149"/>
                  </a:cubicBezTo>
                  <a:lnTo>
                    <a:pt x="14242" y="5998"/>
                  </a:lnTo>
                  <a:cubicBezTo>
                    <a:pt x="14328" y="5895"/>
                    <a:pt x="14816" y="5829"/>
                    <a:pt x="15303" y="5847"/>
                  </a:cubicBezTo>
                  <a:cubicBezTo>
                    <a:pt x="15791" y="5865"/>
                    <a:pt x="16106" y="5968"/>
                    <a:pt x="16020" y="6070"/>
                  </a:cubicBezTo>
                  <a:lnTo>
                    <a:pt x="15877" y="6221"/>
                  </a:lnTo>
                  <a:cubicBezTo>
                    <a:pt x="15791" y="6324"/>
                    <a:pt x="15303" y="6390"/>
                    <a:pt x="14816" y="6372"/>
                  </a:cubicBezTo>
                  <a:close/>
                  <a:moveTo>
                    <a:pt x="15906" y="5201"/>
                  </a:moveTo>
                  <a:cubicBezTo>
                    <a:pt x="15418" y="5183"/>
                    <a:pt x="15103" y="5080"/>
                    <a:pt x="15189" y="4978"/>
                  </a:cubicBezTo>
                  <a:lnTo>
                    <a:pt x="15332" y="4827"/>
                  </a:lnTo>
                  <a:cubicBezTo>
                    <a:pt x="15418" y="4724"/>
                    <a:pt x="15906" y="4658"/>
                    <a:pt x="16393" y="4676"/>
                  </a:cubicBezTo>
                  <a:cubicBezTo>
                    <a:pt x="16881" y="4694"/>
                    <a:pt x="17197" y="4796"/>
                    <a:pt x="17110" y="4899"/>
                  </a:cubicBezTo>
                  <a:lnTo>
                    <a:pt x="16967" y="5050"/>
                  </a:lnTo>
                  <a:cubicBezTo>
                    <a:pt x="16881" y="5153"/>
                    <a:pt x="16393" y="5219"/>
                    <a:pt x="15906" y="5201"/>
                  </a:cubicBezTo>
                  <a:close/>
                  <a:moveTo>
                    <a:pt x="16996" y="4030"/>
                  </a:moveTo>
                  <a:cubicBezTo>
                    <a:pt x="16508" y="4012"/>
                    <a:pt x="16193" y="3909"/>
                    <a:pt x="16279" y="3806"/>
                  </a:cubicBezTo>
                  <a:lnTo>
                    <a:pt x="16422" y="3655"/>
                  </a:lnTo>
                  <a:cubicBezTo>
                    <a:pt x="16508" y="3553"/>
                    <a:pt x="16996" y="3486"/>
                    <a:pt x="17483" y="3505"/>
                  </a:cubicBezTo>
                  <a:cubicBezTo>
                    <a:pt x="17971" y="3523"/>
                    <a:pt x="18287" y="3625"/>
                    <a:pt x="18200" y="3728"/>
                  </a:cubicBezTo>
                  <a:lnTo>
                    <a:pt x="18057" y="3879"/>
                  </a:lnTo>
                  <a:cubicBezTo>
                    <a:pt x="17942" y="3987"/>
                    <a:pt x="17483" y="4054"/>
                    <a:pt x="16996" y="4030"/>
                  </a:cubicBezTo>
                  <a:close/>
                  <a:moveTo>
                    <a:pt x="18057" y="2865"/>
                  </a:moveTo>
                  <a:cubicBezTo>
                    <a:pt x="17569" y="2846"/>
                    <a:pt x="17254" y="2744"/>
                    <a:pt x="17340" y="2641"/>
                  </a:cubicBezTo>
                  <a:lnTo>
                    <a:pt x="17483" y="2490"/>
                  </a:lnTo>
                  <a:cubicBezTo>
                    <a:pt x="17569" y="2388"/>
                    <a:pt x="18057" y="2321"/>
                    <a:pt x="18545" y="2339"/>
                  </a:cubicBezTo>
                  <a:cubicBezTo>
                    <a:pt x="19032" y="2358"/>
                    <a:pt x="19348" y="2460"/>
                    <a:pt x="19262" y="2563"/>
                  </a:cubicBezTo>
                  <a:lnTo>
                    <a:pt x="19118" y="2714"/>
                  </a:lnTo>
                  <a:cubicBezTo>
                    <a:pt x="19032" y="2816"/>
                    <a:pt x="18573" y="2883"/>
                    <a:pt x="18057" y="2865"/>
                  </a:cubicBezTo>
                  <a:close/>
                  <a:moveTo>
                    <a:pt x="19147" y="1693"/>
                  </a:moveTo>
                  <a:cubicBezTo>
                    <a:pt x="18659" y="1675"/>
                    <a:pt x="18344" y="1573"/>
                    <a:pt x="18430" y="1470"/>
                  </a:cubicBezTo>
                  <a:lnTo>
                    <a:pt x="18573" y="1319"/>
                  </a:lnTo>
                  <a:cubicBezTo>
                    <a:pt x="18659" y="1217"/>
                    <a:pt x="19147" y="1150"/>
                    <a:pt x="19635" y="1168"/>
                  </a:cubicBezTo>
                  <a:cubicBezTo>
                    <a:pt x="20122" y="1186"/>
                    <a:pt x="20438" y="1289"/>
                    <a:pt x="20352" y="1392"/>
                  </a:cubicBezTo>
                  <a:lnTo>
                    <a:pt x="20208" y="1543"/>
                  </a:lnTo>
                  <a:cubicBezTo>
                    <a:pt x="20122" y="1645"/>
                    <a:pt x="19635" y="1718"/>
                    <a:pt x="19147" y="1693"/>
                  </a:cubicBezTo>
                  <a:close/>
                  <a:moveTo>
                    <a:pt x="20237" y="528"/>
                  </a:moveTo>
                  <a:cubicBezTo>
                    <a:pt x="19750" y="510"/>
                    <a:pt x="19434" y="408"/>
                    <a:pt x="19520" y="305"/>
                  </a:cubicBezTo>
                  <a:lnTo>
                    <a:pt x="19663" y="154"/>
                  </a:lnTo>
                  <a:cubicBezTo>
                    <a:pt x="19750" y="51"/>
                    <a:pt x="20237" y="-15"/>
                    <a:pt x="20725" y="3"/>
                  </a:cubicBezTo>
                  <a:cubicBezTo>
                    <a:pt x="21212" y="21"/>
                    <a:pt x="21528" y="124"/>
                    <a:pt x="21442" y="226"/>
                  </a:cubicBezTo>
                  <a:lnTo>
                    <a:pt x="21299" y="377"/>
                  </a:lnTo>
                  <a:cubicBezTo>
                    <a:pt x="21212" y="480"/>
                    <a:pt x="20725" y="546"/>
                    <a:pt x="20237" y="528"/>
                  </a:cubicBezTo>
                  <a:close/>
                </a:path>
              </a:pathLst>
            </a:custGeom>
            <a:solidFill>
              <a:schemeClr val="bg1"/>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lang="en-SE" sz="3000" b="0" i="0" u="none" strike="noStrike" kern="0" cap="none" spc="0" normalizeH="0" baseline="0" dirty="0">
                <a:ln>
                  <a:noFill/>
                </a:ln>
                <a:solidFill>
                  <a:srgbClr val="FFFFFF"/>
                </a:solidFill>
                <a:effectLst/>
                <a:uLnTx/>
                <a:uFillTx/>
              </a:endParaRPr>
            </a:p>
          </p:txBody>
        </p:sp>
        <p:sp>
          <p:nvSpPr>
            <p:cNvPr id="30" name="Shape">
              <a:extLst>
                <a:ext uri="{FF2B5EF4-FFF2-40B4-BE49-F238E27FC236}">
                  <a16:creationId xmlns:a16="http://schemas.microsoft.com/office/drawing/2014/main" id="{446D4A04-AF51-057C-4C26-EF330BAF0FDF}"/>
                </a:ext>
              </a:extLst>
            </p:cNvPr>
            <p:cNvSpPr/>
            <p:nvPr/>
          </p:nvSpPr>
          <p:spPr>
            <a:xfrm>
              <a:off x="1345026" y="3736422"/>
              <a:ext cx="27398" cy="31726"/>
            </a:xfrm>
            <a:custGeom>
              <a:avLst/>
              <a:gdLst/>
              <a:ahLst/>
              <a:cxnLst>
                <a:cxn ang="0">
                  <a:pos x="wd2" y="hd2"/>
                </a:cxn>
                <a:cxn ang="5400000">
                  <a:pos x="wd2" y="hd2"/>
                </a:cxn>
                <a:cxn ang="10800000">
                  <a:pos x="wd2" y="hd2"/>
                </a:cxn>
                <a:cxn ang="16200000">
                  <a:pos x="wd2" y="hd2"/>
                </a:cxn>
              </a:cxnLst>
              <a:rect l="0" t="0" r="r" b="b"/>
              <a:pathLst>
                <a:path w="20053" h="20070" extrusionOk="0">
                  <a:moveTo>
                    <a:pt x="7866" y="19863"/>
                  </a:moveTo>
                  <a:cubicBezTo>
                    <a:pt x="2620" y="19063"/>
                    <a:pt x="-774" y="14530"/>
                    <a:pt x="152" y="9998"/>
                  </a:cubicBezTo>
                  <a:lnTo>
                    <a:pt x="769" y="6798"/>
                  </a:lnTo>
                  <a:cubicBezTo>
                    <a:pt x="1695" y="2265"/>
                    <a:pt x="6940" y="-669"/>
                    <a:pt x="12186" y="132"/>
                  </a:cubicBezTo>
                  <a:cubicBezTo>
                    <a:pt x="17432" y="932"/>
                    <a:pt x="20826" y="5465"/>
                    <a:pt x="19900" y="9998"/>
                  </a:cubicBezTo>
                  <a:lnTo>
                    <a:pt x="19283" y="13197"/>
                  </a:lnTo>
                  <a:cubicBezTo>
                    <a:pt x="18357" y="17731"/>
                    <a:pt x="13112" y="20931"/>
                    <a:pt x="7866" y="19863"/>
                  </a:cubicBezTo>
                  <a:close/>
                </a:path>
              </a:pathLst>
            </a:custGeom>
            <a:grp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lang="en-SE" sz="3000" b="0" i="0" u="none" strike="noStrike" kern="0" cap="none" spc="0" normalizeH="0" baseline="0" dirty="0">
                <a:ln>
                  <a:noFill/>
                </a:ln>
                <a:solidFill>
                  <a:srgbClr val="FFFFFF"/>
                </a:solidFill>
                <a:effectLst/>
                <a:uLnTx/>
                <a:uFillTx/>
              </a:endParaRPr>
            </a:p>
          </p:txBody>
        </p:sp>
        <p:sp>
          <p:nvSpPr>
            <p:cNvPr id="31" name="Shape">
              <a:extLst>
                <a:ext uri="{FF2B5EF4-FFF2-40B4-BE49-F238E27FC236}">
                  <a16:creationId xmlns:a16="http://schemas.microsoft.com/office/drawing/2014/main" id="{9FFA6E62-1A93-ECC8-45B0-37FF3FAE0E03}"/>
                </a:ext>
              </a:extLst>
            </p:cNvPr>
            <p:cNvSpPr/>
            <p:nvPr/>
          </p:nvSpPr>
          <p:spPr>
            <a:xfrm>
              <a:off x="1113499" y="2978875"/>
              <a:ext cx="732592" cy="270615"/>
            </a:xfrm>
            <a:custGeom>
              <a:avLst/>
              <a:gdLst/>
              <a:ahLst/>
              <a:cxnLst>
                <a:cxn ang="0">
                  <a:pos x="wd2" y="hd2"/>
                </a:cxn>
                <a:cxn ang="5400000">
                  <a:pos x="wd2" y="hd2"/>
                </a:cxn>
                <a:cxn ang="10800000">
                  <a:pos x="wd2" y="hd2"/>
                </a:cxn>
                <a:cxn ang="16200000">
                  <a:pos x="wd2" y="hd2"/>
                </a:cxn>
              </a:cxnLst>
              <a:rect l="0" t="0" r="r" b="b"/>
              <a:pathLst>
                <a:path w="21600" h="21600" extrusionOk="0">
                  <a:moveTo>
                    <a:pt x="771" y="0"/>
                  </a:moveTo>
                  <a:cubicBezTo>
                    <a:pt x="497" y="3634"/>
                    <a:pt x="236" y="7166"/>
                    <a:pt x="0" y="10598"/>
                  </a:cubicBezTo>
                  <a:cubicBezTo>
                    <a:pt x="2299" y="10968"/>
                    <a:pt x="6164" y="12449"/>
                    <a:pt x="10514" y="14737"/>
                  </a:cubicBezTo>
                  <a:cubicBezTo>
                    <a:pt x="14864" y="17024"/>
                    <a:pt x="18655" y="19581"/>
                    <a:pt x="20842" y="21600"/>
                  </a:cubicBezTo>
                  <a:cubicBezTo>
                    <a:pt x="21103" y="18202"/>
                    <a:pt x="21351" y="14669"/>
                    <a:pt x="21600" y="11002"/>
                  </a:cubicBezTo>
                  <a:cubicBezTo>
                    <a:pt x="19425" y="9017"/>
                    <a:pt x="15635" y="6460"/>
                    <a:pt x="11272" y="4138"/>
                  </a:cubicBezTo>
                  <a:cubicBezTo>
                    <a:pt x="6935" y="1850"/>
                    <a:pt x="3070" y="370"/>
                    <a:pt x="771" y="0"/>
                  </a:cubicBezTo>
                  <a:close/>
                </a:path>
              </a:pathLst>
            </a:custGeom>
            <a:solidFill>
              <a:schemeClr val="accent3">
                <a:lumMod val="20000"/>
                <a:lumOff val="80000"/>
              </a:schemeClr>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lang="en-SE" sz="3000" b="0" i="0" u="none" strike="noStrike" kern="0" cap="none" spc="0" normalizeH="0" baseline="0" dirty="0">
                <a:ln>
                  <a:noFill/>
                </a:ln>
                <a:solidFill>
                  <a:srgbClr val="FFFFFF"/>
                </a:solidFill>
                <a:effectLst/>
                <a:uLnTx/>
                <a:uFillTx/>
              </a:endParaRPr>
            </a:p>
          </p:txBody>
        </p:sp>
        <p:grpSp>
          <p:nvGrpSpPr>
            <p:cNvPr id="32" name="Group 31">
              <a:extLst>
                <a:ext uri="{FF2B5EF4-FFF2-40B4-BE49-F238E27FC236}">
                  <a16:creationId xmlns:a16="http://schemas.microsoft.com/office/drawing/2014/main" id="{9E8758D6-D9F3-BCBA-C328-21AEF0CA39B5}"/>
                </a:ext>
              </a:extLst>
            </p:cNvPr>
            <p:cNvGrpSpPr/>
            <p:nvPr/>
          </p:nvGrpSpPr>
          <p:grpSpPr>
            <a:xfrm>
              <a:off x="1265148" y="2302318"/>
              <a:ext cx="606299" cy="647032"/>
              <a:chOff x="2307051" y="2388892"/>
              <a:chExt cx="426102" cy="454729"/>
            </a:xfrm>
            <a:grpFill/>
          </p:grpSpPr>
          <p:sp>
            <p:nvSpPr>
              <p:cNvPr id="34" name="Shape">
                <a:extLst>
                  <a:ext uri="{FF2B5EF4-FFF2-40B4-BE49-F238E27FC236}">
                    <a16:creationId xmlns:a16="http://schemas.microsoft.com/office/drawing/2014/main" id="{55E56578-BBD4-0172-13AE-B2998084BEC3}"/>
                  </a:ext>
                </a:extLst>
              </p:cNvPr>
              <p:cNvSpPr/>
              <p:nvPr/>
            </p:nvSpPr>
            <p:spPr>
              <a:xfrm>
                <a:off x="2328343" y="2420757"/>
                <a:ext cx="390709" cy="419172"/>
              </a:xfrm>
              <a:custGeom>
                <a:avLst/>
                <a:gdLst/>
                <a:ahLst/>
                <a:cxnLst>
                  <a:cxn ang="0">
                    <a:pos x="wd2" y="hd2"/>
                  </a:cxn>
                  <a:cxn ang="5400000">
                    <a:pos x="wd2" y="hd2"/>
                  </a:cxn>
                  <a:cxn ang="10800000">
                    <a:pos x="wd2" y="hd2"/>
                  </a:cxn>
                  <a:cxn ang="16200000">
                    <a:pos x="wd2" y="hd2"/>
                  </a:cxn>
                </a:cxnLst>
                <a:rect l="0" t="0" r="r" b="b"/>
                <a:pathLst>
                  <a:path w="20430" h="19797" extrusionOk="0">
                    <a:moveTo>
                      <a:pt x="17669" y="2777"/>
                    </a:moveTo>
                    <a:cubicBezTo>
                      <a:pt x="14737" y="49"/>
                      <a:pt x="10087" y="-767"/>
                      <a:pt x="6252" y="766"/>
                    </a:cubicBezTo>
                    <a:cubicBezTo>
                      <a:pt x="3739" y="1761"/>
                      <a:pt x="1204" y="3832"/>
                      <a:pt x="279" y="8092"/>
                    </a:cubicBezTo>
                    <a:cubicBezTo>
                      <a:pt x="-537" y="11875"/>
                      <a:pt x="543" y="14522"/>
                      <a:pt x="2130" y="16354"/>
                    </a:cubicBezTo>
                    <a:cubicBezTo>
                      <a:pt x="5150" y="19838"/>
                      <a:pt x="10748" y="20833"/>
                      <a:pt x="15002" y="18623"/>
                    </a:cubicBezTo>
                    <a:cubicBezTo>
                      <a:pt x="17228" y="17469"/>
                      <a:pt x="19344" y="15378"/>
                      <a:pt x="20159" y="11596"/>
                    </a:cubicBezTo>
                    <a:cubicBezTo>
                      <a:pt x="21063" y="7335"/>
                      <a:pt x="19564" y="4548"/>
                      <a:pt x="17669" y="2777"/>
                    </a:cubicBezTo>
                    <a:close/>
                  </a:path>
                </a:pathLst>
              </a:custGeom>
              <a:solidFill>
                <a:schemeClr val="bg2"/>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lang="en-SE" sz="3000" b="0" i="0" u="none" strike="noStrike" kern="0" cap="none" spc="0" normalizeH="0" baseline="0" dirty="0">
                  <a:ln>
                    <a:noFill/>
                  </a:ln>
                  <a:solidFill>
                    <a:srgbClr val="FFFFFF"/>
                  </a:solidFill>
                  <a:effectLst/>
                  <a:uLnTx/>
                  <a:uFillTx/>
                </a:endParaRPr>
              </a:p>
            </p:txBody>
          </p:sp>
          <p:sp>
            <p:nvSpPr>
              <p:cNvPr id="35" name="Shape">
                <a:extLst>
                  <a:ext uri="{FF2B5EF4-FFF2-40B4-BE49-F238E27FC236}">
                    <a16:creationId xmlns:a16="http://schemas.microsoft.com/office/drawing/2014/main" id="{240FF36D-412C-DCDE-3684-00EE17FD242D}"/>
                  </a:ext>
                </a:extLst>
              </p:cNvPr>
              <p:cNvSpPr/>
              <p:nvPr/>
            </p:nvSpPr>
            <p:spPr>
              <a:xfrm>
                <a:off x="2307051" y="2388892"/>
                <a:ext cx="426102" cy="454729"/>
              </a:xfrm>
              <a:custGeom>
                <a:avLst/>
                <a:gdLst/>
                <a:ahLst/>
                <a:cxnLst>
                  <a:cxn ang="0">
                    <a:pos x="wd2" y="hd2"/>
                  </a:cxn>
                  <a:cxn ang="5400000">
                    <a:pos x="wd2" y="hd2"/>
                  </a:cxn>
                  <a:cxn ang="10800000">
                    <a:pos x="wd2" y="hd2"/>
                  </a:cxn>
                  <a:cxn ang="16200000">
                    <a:pos x="wd2" y="hd2"/>
                  </a:cxn>
                </a:cxnLst>
                <a:rect l="0" t="0" r="r" b="b"/>
                <a:pathLst>
                  <a:path w="20483" h="20549" extrusionOk="0">
                    <a:moveTo>
                      <a:pt x="17717" y="2906"/>
                    </a:moveTo>
                    <a:cubicBezTo>
                      <a:pt x="14759" y="49"/>
                      <a:pt x="10139" y="-808"/>
                      <a:pt x="6248" y="811"/>
                    </a:cubicBezTo>
                    <a:cubicBezTo>
                      <a:pt x="4040" y="1725"/>
                      <a:pt x="1223" y="3763"/>
                      <a:pt x="271" y="8392"/>
                    </a:cubicBezTo>
                    <a:cubicBezTo>
                      <a:pt x="-418" y="11744"/>
                      <a:pt x="210" y="14621"/>
                      <a:pt x="2135" y="16944"/>
                    </a:cubicBezTo>
                    <a:cubicBezTo>
                      <a:pt x="3675" y="18792"/>
                      <a:pt x="5823" y="19954"/>
                      <a:pt x="8133" y="20373"/>
                    </a:cubicBezTo>
                    <a:cubicBezTo>
                      <a:pt x="10443" y="20792"/>
                      <a:pt x="12915" y="20468"/>
                      <a:pt x="15063" y="19306"/>
                    </a:cubicBezTo>
                    <a:cubicBezTo>
                      <a:pt x="17778" y="17840"/>
                      <a:pt x="19520" y="15402"/>
                      <a:pt x="20209" y="12049"/>
                    </a:cubicBezTo>
                    <a:cubicBezTo>
                      <a:pt x="21182" y="7421"/>
                      <a:pt x="19379" y="4525"/>
                      <a:pt x="17717" y="2906"/>
                    </a:cubicBezTo>
                    <a:close/>
                    <a:moveTo>
                      <a:pt x="14232" y="17916"/>
                    </a:moveTo>
                    <a:cubicBezTo>
                      <a:pt x="10706" y="19821"/>
                      <a:pt x="6005" y="18944"/>
                      <a:pt x="3493" y="15954"/>
                    </a:cubicBezTo>
                    <a:cubicBezTo>
                      <a:pt x="1872" y="14011"/>
                      <a:pt x="1365" y="11573"/>
                      <a:pt x="1953" y="8697"/>
                    </a:cubicBezTo>
                    <a:cubicBezTo>
                      <a:pt x="2601" y="5535"/>
                      <a:pt x="4283" y="3383"/>
                      <a:pt x="6937" y="2278"/>
                    </a:cubicBezTo>
                    <a:cubicBezTo>
                      <a:pt x="8538" y="1611"/>
                      <a:pt x="10321" y="1478"/>
                      <a:pt x="12003" y="1782"/>
                    </a:cubicBezTo>
                    <a:cubicBezTo>
                      <a:pt x="13685" y="2087"/>
                      <a:pt x="15286" y="2849"/>
                      <a:pt x="16481" y="4030"/>
                    </a:cubicBezTo>
                    <a:cubicBezTo>
                      <a:pt x="18507" y="5992"/>
                      <a:pt x="19196" y="8582"/>
                      <a:pt x="18548" y="11744"/>
                    </a:cubicBezTo>
                    <a:cubicBezTo>
                      <a:pt x="17940" y="14602"/>
                      <a:pt x="16501" y="16697"/>
                      <a:pt x="14232" y="17916"/>
                    </a:cubicBezTo>
                    <a:close/>
                  </a:path>
                </a:pathLst>
              </a:custGeom>
              <a:solidFill>
                <a:schemeClr val="accent3">
                  <a:lumMod val="20000"/>
                  <a:lumOff val="80000"/>
                </a:schemeClr>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solidFill>
                      <a:srgbClr val="FFFFFF"/>
                    </a:solidFill>
                  </a:defRPr>
                </a:pPr>
                <a:endParaRPr kumimoji="0" lang="en-SE" sz="3000" b="0" i="0" u="none" strike="noStrike" kern="0" cap="none" spc="0" normalizeH="0" baseline="0" dirty="0">
                  <a:ln>
                    <a:noFill/>
                  </a:ln>
                  <a:solidFill>
                    <a:srgbClr val="FFFFFF"/>
                  </a:solidFill>
                  <a:effectLst/>
                  <a:uLnTx/>
                  <a:uFillTx/>
                </a:endParaRPr>
              </a:p>
            </p:txBody>
          </p:sp>
        </p:grpSp>
        <p:pic>
          <p:nvPicPr>
            <p:cNvPr id="33" name="Image 9" descr="CGI Logo 2012.emf">
              <a:extLst>
                <a:ext uri="{FF2B5EF4-FFF2-40B4-BE49-F238E27FC236}">
                  <a16:creationId xmlns:a16="http://schemas.microsoft.com/office/drawing/2014/main" id="{ECB66E39-26F6-5D4F-7216-E0933AD4A8D7}"/>
                </a:ext>
              </a:extLst>
            </p:cNvPr>
            <p:cNvPicPr>
              <a:picLocks noChangeAspect="1"/>
            </p:cNvPicPr>
            <p:nvPr/>
          </p:nvPicPr>
          <p:blipFill>
            <a:blip r:embed="rId3" cstate="screen">
              <a:lum bright="100000"/>
              <a:extLst>
                <a:ext uri="{28A0092B-C50C-407E-A947-70E740481C1C}">
                  <a14:useLocalDpi xmlns:a14="http://schemas.microsoft.com/office/drawing/2010/main"/>
                </a:ext>
              </a:extLst>
            </a:blip>
            <a:stretch>
              <a:fillRect/>
            </a:stretch>
          </p:blipFill>
          <p:spPr>
            <a:xfrm rot="706637">
              <a:off x="1033165" y="3992044"/>
              <a:ext cx="507528" cy="236163"/>
            </a:xfrm>
            <a:prstGeom prst="rect">
              <a:avLst/>
            </a:prstGeom>
            <a:grpFill/>
          </p:spPr>
        </p:pic>
      </p:grpSp>
      <p:sp>
        <p:nvSpPr>
          <p:cNvPr id="43" name="TextBox 42">
            <a:extLst>
              <a:ext uri="{FF2B5EF4-FFF2-40B4-BE49-F238E27FC236}">
                <a16:creationId xmlns:a16="http://schemas.microsoft.com/office/drawing/2014/main" id="{BBEB54AB-57E3-D9FE-06D5-1BAAA2C6FBCB}"/>
              </a:ext>
            </a:extLst>
          </p:cNvPr>
          <p:cNvSpPr txBox="1"/>
          <p:nvPr/>
        </p:nvSpPr>
        <p:spPr>
          <a:xfrm>
            <a:off x="5244718" y="2957605"/>
            <a:ext cx="5298117" cy="400110"/>
          </a:xfrm>
          <a:prstGeom prst="rect">
            <a:avLst/>
          </a:prstGeom>
        </p:spPr>
        <p:txBody>
          <a:bodyPr wrap="square" lIns="216000" rIns="216000">
            <a:spAutoFit/>
          </a:bodyPr>
          <a:lstStyle>
            <a:defPPr>
              <a:defRPr lang="en-US"/>
            </a:defPPr>
            <a:lvl1pPr>
              <a:defRPr>
                <a:gradFill>
                  <a:gsLst>
                    <a:gs pos="60000">
                      <a:srgbClr val="A82465"/>
                    </a:gs>
                    <a:gs pos="0">
                      <a:srgbClr val="E31937"/>
                    </a:gs>
                    <a:gs pos="100000">
                      <a:srgbClr val="5236AB"/>
                    </a:gs>
                  </a:gsLst>
                  <a:lin ang="0" scaled="0"/>
                </a:gradFill>
              </a:defRPr>
            </a:lvl1pPr>
          </a:lstStyle>
          <a:p>
            <a:r>
              <a:rPr lang="en-US" sz="2000" dirty="0"/>
              <a:t>Introduction in ML</a:t>
            </a:r>
            <a:endParaRPr lang="en-FI" sz="2000" dirty="0"/>
          </a:p>
        </p:txBody>
      </p:sp>
      <p:sp>
        <p:nvSpPr>
          <p:cNvPr id="4" name="TextBox 3">
            <a:extLst>
              <a:ext uri="{FF2B5EF4-FFF2-40B4-BE49-F238E27FC236}">
                <a16:creationId xmlns:a16="http://schemas.microsoft.com/office/drawing/2014/main" id="{1BD0F443-E95D-AA68-9848-CCB0A943745B}"/>
              </a:ext>
            </a:extLst>
          </p:cNvPr>
          <p:cNvSpPr txBox="1"/>
          <p:nvPr/>
        </p:nvSpPr>
        <p:spPr>
          <a:xfrm>
            <a:off x="5251426" y="3429000"/>
            <a:ext cx="5298117" cy="400110"/>
          </a:xfrm>
          <a:prstGeom prst="rect">
            <a:avLst/>
          </a:prstGeom>
        </p:spPr>
        <p:txBody>
          <a:bodyPr wrap="square" lIns="216000" rIns="216000">
            <a:spAutoFit/>
          </a:bodyPr>
          <a:lstStyle>
            <a:defPPr>
              <a:defRPr lang="en-US"/>
            </a:defPPr>
            <a:lvl1pPr>
              <a:defRPr>
                <a:gradFill>
                  <a:gsLst>
                    <a:gs pos="60000">
                      <a:srgbClr val="A82465"/>
                    </a:gs>
                    <a:gs pos="0">
                      <a:srgbClr val="E31937"/>
                    </a:gs>
                    <a:gs pos="100000">
                      <a:srgbClr val="5236AB"/>
                    </a:gs>
                  </a:gsLst>
                  <a:lin ang="0" scaled="0"/>
                </a:gradFill>
              </a:defRPr>
            </a:lvl1pPr>
          </a:lstStyle>
          <a:p>
            <a:r>
              <a:rPr lang="en-US" sz="2000" dirty="0"/>
              <a:t>Built your first image classification</a:t>
            </a:r>
            <a:endParaRPr lang="en-FI" sz="2000" dirty="0"/>
          </a:p>
        </p:txBody>
      </p:sp>
      <p:sp>
        <p:nvSpPr>
          <p:cNvPr id="5" name="Arrow: Curved Right 4">
            <a:extLst>
              <a:ext uri="{FF2B5EF4-FFF2-40B4-BE49-F238E27FC236}">
                <a16:creationId xmlns:a16="http://schemas.microsoft.com/office/drawing/2014/main" id="{B6183F81-D27D-EB07-A276-6824CE05FE43}"/>
              </a:ext>
            </a:extLst>
          </p:cNvPr>
          <p:cNvSpPr/>
          <p:nvPr/>
        </p:nvSpPr>
        <p:spPr bwMode="gray">
          <a:xfrm>
            <a:off x="3754624" y="3258478"/>
            <a:ext cx="1074551" cy="1627820"/>
          </a:xfrm>
          <a:prstGeom prst="curvedRightArrow">
            <a:avLst/>
          </a:prstGeom>
          <a:solidFill>
            <a:schemeClr val="accent1"/>
          </a:solidFill>
          <a:ln w="9525" algn="ctr">
            <a:noFill/>
            <a:miter lim="800000"/>
            <a:headEnd/>
            <a:tailEnd/>
          </a:ln>
          <a:effectLst/>
        </p:spPr>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10" name="TextBox 9">
            <a:extLst>
              <a:ext uri="{FF2B5EF4-FFF2-40B4-BE49-F238E27FC236}">
                <a16:creationId xmlns:a16="http://schemas.microsoft.com/office/drawing/2014/main" id="{B4EEB2CA-7160-D9A1-6234-EE49B2DA45B7}"/>
              </a:ext>
            </a:extLst>
          </p:cNvPr>
          <p:cNvSpPr txBox="1"/>
          <p:nvPr/>
        </p:nvSpPr>
        <p:spPr>
          <a:xfrm>
            <a:off x="5457825" y="4216900"/>
            <a:ext cx="4483944" cy="922646"/>
          </a:xfrm>
          <a:prstGeom prst="rect">
            <a:avLst/>
          </a:prstGeom>
        </p:spPr>
        <p:txBody>
          <a:bodyPr vert="horz" wrap="square" lIns="0" tIns="0" rIns="0" bIns="0" rtlCol="0" anchor="t" anchorCtr="0">
            <a:normAutofit/>
          </a:bodyPr>
          <a:lstStyle/>
          <a:p>
            <a:pPr algn="l"/>
            <a:r>
              <a:rPr lang="nl-BE" sz="4000" dirty="0" err="1"/>
              <a:t>From</a:t>
            </a:r>
            <a:r>
              <a:rPr lang="nl-BE" sz="4000" dirty="0"/>
              <a:t> Zero </a:t>
            </a:r>
            <a:r>
              <a:rPr lang="nl-BE" sz="4000" dirty="0" err="1"/>
              <a:t>to</a:t>
            </a:r>
            <a:r>
              <a:rPr lang="nl-BE" sz="4000" dirty="0"/>
              <a:t> Hero </a:t>
            </a:r>
            <a:r>
              <a:rPr lang="nl-BE" dirty="0"/>
              <a:t> </a:t>
            </a:r>
          </a:p>
        </p:txBody>
      </p:sp>
    </p:spTree>
    <p:extLst>
      <p:ext uri="{BB962C8B-B14F-4D97-AF65-F5344CB8AC3E}">
        <p14:creationId xmlns:p14="http://schemas.microsoft.com/office/powerpoint/2010/main" val="38252304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1CFFE-D4C0-E1D4-50A9-B7307427E441}"/>
              </a:ext>
            </a:extLst>
          </p:cNvPr>
          <p:cNvSpPr>
            <a:spLocks noGrp="1"/>
          </p:cNvSpPr>
          <p:nvPr>
            <p:ph type="title"/>
          </p:nvPr>
        </p:nvSpPr>
        <p:spPr/>
        <p:txBody>
          <a:bodyPr/>
          <a:lstStyle/>
          <a:p>
            <a:r>
              <a:rPr lang="en-US" dirty="0"/>
              <a:t>Neural Network — Explained with a simple story</a:t>
            </a:r>
            <a:endParaRPr lang="nl-BE" dirty="0"/>
          </a:p>
        </p:txBody>
      </p:sp>
      <p:sp>
        <p:nvSpPr>
          <p:cNvPr id="4" name="Slide Number Placeholder 3">
            <a:extLst>
              <a:ext uri="{FF2B5EF4-FFF2-40B4-BE49-F238E27FC236}">
                <a16:creationId xmlns:a16="http://schemas.microsoft.com/office/drawing/2014/main" id="{2E715365-90B5-E712-93CC-FFAF7BAF05A7}"/>
              </a:ext>
            </a:extLst>
          </p:cNvPr>
          <p:cNvSpPr>
            <a:spLocks noGrp="1"/>
          </p:cNvSpPr>
          <p:nvPr>
            <p:ph type="sldNum" sz="quarter" idx="4"/>
          </p:nvPr>
        </p:nvSpPr>
        <p:spPr/>
        <p:txBody>
          <a:bodyPr/>
          <a:lstStyle/>
          <a:p>
            <a:fld id="{525A3C56-E491-49B2-93F3-63532DF516BC}" type="slidenum">
              <a:rPr lang="en-CA" smtClean="0"/>
              <a:pPr/>
              <a:t>30</a:t>
            </a:fld>
            <a:endParaRPr lang="en-CA" dirty="0"/>
          </a:p>
        </p:txBody>
      </p:sp>
      <p:sp>
        <p:nvSpPr>
          <p:cNvPr id="6" name="TextBox 5">
            <a:extLst>
              <a:ext uri="{FF2B5EF4-FFF2-40B4-BE49-F238E27FC236}">
                <a16:creationId xmlns:a16="http://schemas.microsoft.com/office/drawing/2014/main" id="{AE66D5BB-237D-21D3-1CEB-A8B54C6FC237}"/>
              </a:ext>
            </a:extLst>
          </p:cNvPr>
          <p:cNvSpPr txBox="1"/>
          <p:nvPr/>
        </p:nvSpPr>
        <p:spPr>
          <a:xfrm>
            <a:off x="766762" y="1075596"/>
            <a:ext cx="6096000" cy="369332"/>
          </a:xfrm>
          <a:prstGeom prst="rect">
            <a:avLst/>
          </a:prstGeom>
          <a:noFill/>
        </p:spPr>
        <p:txBody>
          <a:bodyPr wrap="square">
            <a:spAutoFit/>
          </a:bodyPr>
          <a:lstStyle/>
          <a:p>
            <a:r>
              <a:rPr lang="en-US" b="0" i="0" dirty="0">
                <a:solidFill>
                  <a:srgbClr val="242424"/>
                </a:solidFill>
                <a:effectLst/>
                <a:latin typeface="source-serif-pro"/>
              </a:rPr>
              <a:t>“Once you stop learning you start dying” — Albert Einstein</a:t>
            </a:r>
            <a:endParaRPr lang="nl-BE" dirty="0"/>
          </a:p>
        </p:txBody>
      </p:sp>
      <p:sp>
        <p:nvSpPr>
          <p:cNvPr id="8" name="TextBox 7">
            <a:extLst>
              <a:ext uri="{FF2B5EF4-FFF2-40B4-BE49-F238E27FC236}">
                <a16:creationId xmlns:a16="http://schemas.microsoft.com/office/drawing/2014/main" id="{33478EC0-392C-E66B-8C94-78467B2B22DE}"/>
              </a:ext>
            </a:extLst>
          </p:cNvPr>
          <p:cNvSpPr txBox="1"/>
          <p:nvPr/>
        </p:nvSpPr>
        <p:spPr>
          <a:xfrm>
            <a:off x="766762" y="1651858"/>
            <a:ext cx="10141870" cy="4247317"/>
          </a:xfrm>
          <a:prstGeom prst="rect">
            <a:avLst/>
          </a:prstGeom>
          <a:noFill/>
        </p:spPr>
        <p:txBody>
          <a:bodyPr wrap="square">
            <a:spAutoFit/>
          </a:bodyPr>
          <a:lstStyle/>
          <a:p>
            <a:pPr marL="285750" indent="-285750" algn="l">
              <a:buFont typeface="Arial" panose="020B0604020202020204" pitchFamily="34" charset="0"/>
              <a:buChar char="•"/>
            </a:pPr>
            <a:r>
              <a:rPr lang="en-US" b="0" i="0" dirty="0">
                <a:effectLst/>
              </a:rPr>
              <a:t>The girl in this story represents our </a:t>
            </a:r>
            <a:r>
              <a:rPr lang="en-US" b="1" i="0" dirty="0">
                <a:effectLst/>
              </a:rPr>
              <a:t>Neural Network model</a:t>
            </a:r>
            <a:r>
              <a:rPr lang="en-US" b="0" i="0" dirty="0">
                <a:effectLst/>
              </a:rPr>
              <a:t>. The model we finally want to build for predictions.</a:t>
            </a:r>
          </a:p>
          <a:p>
            <a:pPr marL="285750" indent="-285750" algn="l">
              <a:buFont typeface="Arial" panose="020B0604020202020204" pitchFamily="34" charset="0"/>
              <a:buChar char="•"/>
            </a:pPr>
            <a:r>
              <a:rPr lang="en-US" b="0" i="0" dirty="0">
                <a:effectLst/>
              </a:rPr>
              <a:t>The book she used is the data we have. We </a:t>
            </a:r>
            <a:r>
              <a:rPr lang="en-US" b="1" i="0" dirty="0">
                <a:effectLst/>
              </a:rPr>
              <a:t>build a model using the data</a:t>
            </a:r>
            <a:r>
              <a:rPr lang="en-US" b="0" i="0" dirty="0">
                <a:effectLst/>
              </a:rPr>
              <a:t>.</a:t>
            </a:r>
            <a:endParaRPr lang="en-US" dirty="0"/>
          </a:p>
          <a:p>
            <a:pPr marL="285750" indent="-285750" algn="l">
              <a:buFont typeface="Arial" panose="020B0604020202020204" pitchFamily="34" charset="0"/>
              <a:buChar char="•"/>
            </a:pPr>
            <a:r>
              <a:rPr lang="en-US" b="0" i="0" dirty="0">
                <a:effectLst/>
              </a:rPr>
              <a:t>“She read the entire book in couple of days” — We </a:t>
            </a:r>
            <a:r>
              <a:rPr lang="en-US" b="1" i="0" dirty="0">
                <a:effectLst/>
              </a:rPr>
              <a:t>feed the data into the network </a:t>
            </a:r>
            <a:r>
              <a:rPr lang="en-US" b="0" i="0" dirty="0">
                <a:effectLst/>
              </a:rPr>
              <a:t>and reached the last layer.</a:t>
            </a:r>
          </a:p>
          <a:p>
            <a:pPr marL="285750" indent="-285750" algn="l">
              <a:buFont typeface="Arial" panose="020B0604020202020204" pitchFamily="34" charset="0"/>
              <a:buChar char="•"/>
            </a:pPr>
            <a:r>
              <a:rPr lang="en-US" b="0" i="0" dirty="0">
                <a:effectLst/>
              </a:rPr>
              <a:t>“She started self evaluation by comparing her answers with the solutions provided in the book” — In neural network, after </a:t>
            </a:r>
            <a:r>
              <a:rPr lang="en-US" b="1" i="0" dirty="0">
                <a:effectLst/>
              </a:rPr>
              <a:t>each epoch, we also have to do an evaluation to see how good our model is</a:t>
            </a:r>
            <a:r>
              <a:rPr lang="en-US" b="0" i="0" dirty="0">
                <a:effectLst/>
              </a:rPr>
              <a:t>. A </a:t>
            </a:r>
            <a:r>
              <a:rPr lang="en-US" b="1" i="0" dirty="0">
                <a:effectLst/>
              </a:rPr>
              <a:t>Loss function</a:t>
            </a:r>
            <a:r>
              <a:rPr lang="en-US" b="0" i="0" dirty="0">
                <a:effectLst/>
              </a:rPr>
              <a:t> will be used to calculate how far the predicted results from actual results. A lower loss function value means the model is good. “And she got 75 correct answers out of total 100” — 25 mistakes she made is the loss.</a:t>
            </a:r>
          </a:p>
          <a:p>
            <a:pPr marL="285750" indent="-285750" algn="l">
              <a:buFont typeface="Arial" panose="020B0604020202020204" pitchFamily="34" charset="0"/>
              <a:buChar char="•"/>
            </a:pPr>
            <a:r>
              <a:rPr lang="en-US" b="0" i="0" dirty="0">
                <a:effectLst/>
              </a:rPr>
              <a:t>Once we get the loss value it means one </a:t>
            </a:r>
            <a:r>
              <a:rPr lang="en-US" b="1" i="0" dirty="0">
                <a:effectLst/>
              </a:rPr>
              <a:t>forward propagation</a:t>
            </a:r>
            <a:r>
              <a:rPr lang="en-US" b="0" i="0" dirty="0">
                <a:effectLst/>
              </a:rPr>
              <a:t> through the network is done.</a:t>
            </a:r>
            <a:endParaRPr lang="en-US" dirty="0"/>
          </a:p>
          <a:p>
            <a:pPr marL="285750" indent="-285750" algn="l">
              <a:buFont typeface="Arial" panose="020B0604020202020204" pitchFamily="34" charset="0"/>
              <a:buChar char="•"/>
            </a:pPr>
            <a:r>
              <a:rPr lang="en-US" b="0" i="0" dirty="0">
                <a:effectLst/>
              </a:rPr>
              <a:t>“Ok, I made 25 mistakes, let me see where I failed” She said. She started </a:t>
            </a:r>
            <a:r>
              <a:rPr lang="en-US" b="0" i="0" dirty="0" err="1">
                <a:effectLst/>
              </a:rPr>
              <a:t>analysing</a:t>
            </a:r>
            <a:r>
              <a:rPr lang="en-US" b="0" i="0" dirty="0">
                <a:effectLst/>
              </a:rPr>
              <a:t> her mistakes” — Here she is trying to reduce her loss by optimizing her study plan. In neural network we use </a:t>
            </a:r>
            <a:r>
              <a:rPr lang="en-US" b="1" i="0" dirty="0">
                <a:effectLst/>
              </a:rPr>
              <a:t>Optimization</a:t>
            </a:r>
            <a:r>
              <a:rPr lang="en-US" b="0" i="0" dirty="0">
                <a:effectLst/>
              </a:rPr>
              <a:t> methods (</a:t>
            </a:r>
            <a:r>
              <a:rPr lang="en-US" b="0" i="0" dirty="0" err="1">
                <a:effectLst/>
              </a:rPr>
              <a:t>Eg.</a:t>
            </a:r>
            <a:r>
              <a:rPr lang="en-US" b="0" i="0" dirty="0">
                <a:effectLst/>
              </a:rPr>
              <a:t> Gradient Descent) to reduce the loss function values.</a:t>
            </a:r>
          </a:p>
        </p:txBody>
      </p:sp>
    </p:spTree>
    <p:extLst>
      <p:ext uri="{BB962C8B-B14F-4D97-AF65-F5344CB8AC3E}">
        <p14:creationId xmlns:p14="http://schemas.microsoft.com/office/powerpoint/2010/main" val="6977868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1CFFE-D4C0-E1D4-50A9-B7307427E441}"/>
              </a:ext>
            </a:extLst>
          </p:cNvPr>
          <p:cNvSpPr>
            <a:spLocks noGrp="1"/>
          </p:cNvSpPr>
          <p:nvPr>
            <p:ph type="title"/>
          </p:nvPr>
        </p:nvSpPr>
        <p:spPr/>
        <p:txBody>
          <a:bodyPr/>
          <a:lstStyle/>
          <a:p>
            <a:r>
              <a:rPr lang="en-US" dirty="0"/>
              <a:t>Neural Network — Explained with a simple story</a:t>
            </a:r>
            <a:endParaRPr lang="nl-BE" dirty="0"/>
          </a:p>
        </p:txBody>
      </p:sp>
      <p:sp>
        <p:nvSpPr>
          <p:cNvPr id="4" name="Slide Number Placeholder 3">
            <a:extLst>
              <a:ext uri="{FF2B5EF4-FFF2-40B4-BE49-F238E27FC236}">
                <a16:creationId xmlns:a16="http://schemas.microsoft.com/office/drawing/2014/main" id="{2E715365-90B5-E712-93CC-FFAF7BAF05A7}"/>
              </a:ext>
            </a:extLst>
          </p:cNvPr>
          <p:cNvSpPr>
            <a:spLocks noGrp="1"/>
          </p:cNvSpPr>
          <p:nvPr>
            <p:ph type="sldNum" sz="quarter" idx="4"/>
          </p:nvPr>
        </p:nvSpPr>
        <p:spPr/>
        <p:txBody>
          <a:bodyPr/>
          <a:lstStyle/>
          <a:p>
            <a:fld id="{525A3C56-E491-49B2-93F3-63532DF516BC}" type="slidenum">
              <a:rPr lang="en-CA" smtClean="0"/>
              <a:pPr/>
              <a:t>31</a:t>
            </a:fld>
            <a:endParaRPr lang="en-CA" dirty="0"/>
          </a:p>
        </p:txBody>
      </p:sp>
      <p:sp>
        <p:nvSpPr>
          <p:cNvPr id="6" name="TextBox 5">
            <a:extLst>
              <a:ext uri="{FF2B5EF4-FFF2-40B4-BE49-F238E27FC236}">
                <a16:creationId xmlns:a16="http://schemas.microsoft.com/office/drawing/2014/main" id="{AE66D5BB-237D-21D3-1CEB-A8B54C6FC237}"/>
              </a:ext>
            </a:extLst>
          </p:cNvPr>
          <p:cNvSpPr txBox="1"/>
          <p:nvPr/>
        </p:nvSpPr>
        <p:spPr>
          <a:xfrm>
            <a:off x="766762" y="1075596"/>
            <a:ext cx="6096000" cy="369332"/>
          </a:xfrm>
          <a:prstGeom prst="rect">
            <a:avLst/>
          </a:prstGeom>
          <a:noFill/>
        </p:spPr>
        <p:txBody>
          <a:bodyPr wrap="square">
            <a:spAutoFit/>
          </a:bodyPr>
          <a:lstStyle/>
          <a:p>
            <a:r>
              <a:rPr lang="en-US" b="0" i="0" dirty="0">
                <a:solidFill>
                  <a:srgbClr val="242424"/>
                </a:solidFill>
                <a:effectLst/>
                <a:latin typeface="source-serif-pro"/>
              </a:rPr>
              <a:t>“Once you stop learning you start dying” — Albert Einstein</a:t>
            </a:r>
            <a:endParaRPr lang="nl-BE" dirty="0"/>
          </a:p>
        </p:txBody>
      </p:sp>
      <p:sp>
        <p:nvSpPr>
          <p:cNvPr id="8" name="TextBox 7">
            <a:extLst>
              <a:ext uri="{FF2B5EF4-FFF2-40B4-BE49-F238E27FC236}">
                <a16:creationId xmlns:a16="http://schemas.microsoft.com/office/drawing/2014/main" id="{33478EC0-392C-E66B-8C94-78467B2B22DE}"/>
              </a:ext>
            </a:extLst>
          </p:cNvPr>
          <p:cNvSpPr txBox="1"/>
          <p:nvPr/>
        </p:nvSpPr>
        <p:spPr>
          <a:xfrm>
            <a:off x="766762" y="1651858"/>
            <a:ext cx="10141870" cy="4524315"/>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242424"/>
                </a:solidFill>
                <a:effectLst/>
              </a:rPr>
              <a:t>“and figured out that, she should have given more priority to some topics to get better marks” — Here priority represents the </a:t>
            </a:r>
            <a:r>
              <a:rPr lang="en-US" b="1" i="0" dirty="0">
                <a:solidFill>
                  <a:srgbClr val="242424"/>
                </a:solidFill>
                <a:effectLst/>
              </a:rPr>
              <a:t>weights/parameters</a:t>
            </a:r>
            <a:r>
              <a:rPr lang="en-US" b="0" i="0" dirty="0">
                <a:solidFill>
                  <a:srgbClr val="242424"/>
                </a:solidFill>
                <a:effectLst/>
              </a:rPr>
              <a:t> of all layers in neural network.</a:t>
            </a:r>
          </a:p>
          <a:p>
            <a:pPr marL="285750" indent="-285750" algn="l">
              <a:buFont typeface="Arial" panose="020B0604020202020204" pitchFamily="34" charset="0"/>
              <a:buChar char="•"/>
            </a:pPr>
            <a:r>
              <a:rPr lang="en-US" b="0" i="0" dirty="0">
                <a:solidFill>
                  <a:srgbClr val="242424"/>
                </a:solidFill>
                <a:effectLst/>
              </a:rPr>
              <a:t>“She again started reading the book by changing her priorities of topics” — Finding new </a:t>
            </a:r>
            <a:r>
              <a:rPr lang="en-US" b="1" i="0" dirty="0">
                <a:solidFill>
                  <a:srgbClr val="242424"/>
                </a:solidFill>
                <a:effectLst/>
              </a:rPr>
              <a:t>weights/parameters </a:t>
            </a:r>
            <a:r>
              <a:rPr lang="en-US" b="0" i="0" dirty="0">
                <a:solidFill>
                  <a:srgbClr val="242424"/>
                </a:solidFill>
                <a:effectLst/>
              </a:rPr>
              <a:t>with the optimization is done by </a:t>
            </a:r>
            <a:r>
              <a:rPr lang="en-US" b="1" i="0" dirty="0">
                <a:solidFill>
                  <a:srgbClr val="242424"/>
                </a:solidFill>
                <a:effectLst/>
              </a:rPr>
              <a:t>backward propagation</a:t>
            </a:r>
            <a:r>
              <a:rPr lang="en-US" b="0" i="0" dirty="0">
                <a:solidFill>
                  <a:srgbClr val="242424"/>
                </a:solidFill>
                <a:effectLst/>
              </a:rPr>
              <a:t>. (We are propagating backwards through the network to find the new weights). Once we are done with forward and backward propagations of the entire data, we call it </a:t>
            </a:r>
            <a:r>
              <a:rPr lang="en-US" b="1" i="0" dirty="0">
                <a:solidFill>
                  <a:srgbClr val="242424"/>
                </a:solidFill>
                <a:effectLst/>
              </a:rPr>
              <a:t>1 epoch</a:t>
            </a:r>
            <a:r>
              <a:rPr lang="en-US" b="0" i="0" dirty="0">
                <a:solidFill>
                  <a:srgbClr val="242424"/>
                </a:solidFill>
                <a:effectLst/>
              </a:rPr>
              <a:t> of neural network. “She again started reading the book” — Starting new epoch with new weights.</a:t>
            </a:r>
            <a:endParaRPr lang="en-US" dirty="0">
              <a:solidFill>
                <a:srgbClr val="242424"/>
              </a:solidFill>
            </a:endParaRPr>
          </a:p>
          <a:p>
            <a:pPr marL="285750" indent="-285750" algn="l">
              <a:buFont typeface="Arial" panose="020B0604020202020204" pitchFamily="34" charset="0"/>
              <a:buChar char="•"/>
            </a:pPr>
            <a:r>
              <a:rPr lang="en-US" b="0" i="0" dirty="0">
                <a:solidFill>
                  <a:srgbClr val="242424"/>
                </a:solidFill>
                <a:effectLst/>
              </a:rPr>
              <a:t>“Yes, she did not give up, she kept on doing the same process again and again till she got 100 out of 100” — We keep on </a:t>
            </a:r>
            <a:r>
              <a:rPr lang="en-US" b="1" i="0" dirty="0">
                <a:solidFill>
                  <a:srgbClr val="242424"/>
                </a:solidFill>
                <a:effectLst/>
              </a:rPr>
              <a:t>training the network </a:t>
            </a:r>
            <a:r>
              <a:rPr lang="en-US" b="0" i="0" dirty="0">
                <a:solidFill>
                  <a:srgbClr val="242424"/>
                </a:solidFill>
                <a:effectLst/>
              </a:rPr>
              <a:t>till we get very high accuracy or very low loss value on the training data.</a:t>
            </a:r>
          </a:p>
          <a:p>
            <a:pPr marL="285750" indent="-285750" algn="l">
              <a:buFont typeface="Arial" panose="020B0604020202020204" pitchFamily="34" charset="0"/>
              <a:buChar char="•"/>
            </a:pPr>
            <a:r>
              <a:rPr lang="en-US" b="0" i="0" dirty="0">
                <a:solidFill>
                  <a:srgbClr val="242424"/>
                </a:solidFill>
                <a:effectLst/>
              </a:rPr>
              <a:t>“Yes she failed. She got only 60%. She just memorized everything from the book, rather than learning the concept” — Yes this is one of the most common problem happening with neural network which is called </a:t>
            </a:r>
            <a:r>
              <a:rPr lang="en-US" b="1" i="0" dirty="0">
                <a:solidFill>
                  <a:srgbClr val="242424"/>
                </a:solidFill>
                <a:effectLst/>
              </a:rPr>
              <a:t>overfitting</a:t>
            </a:r>
            <a:r>
              <a:rPr lang="en-US" b="0" i="0" dirty="0">
                <a:solidFill>
                  <a:srgbClr val="242424"/>
                </a:solidFill>
                <a:effectLst/>
              </a:rPr>
              <a:t>. Overfitting to the training data and it gets very poor performance on real world data. Network will memorize all patterns from training data and not able to generalize well on different set of data. We can avoid overfitting by using less complex network or methods like Dropout, Regularization etc.</a:t>
            </a:r>
            <a:r>
              <a:rPr lang="en-US" b="0" i="0" dirty="0">
                <a:effectLst/>
              </a:rPr>
              <a:t>.</a:t>
            </a:r>
          </a:p>
        </p:txBody>
      </p:sp>
    </p:spTree>
    <p:extLst>
      <p:ext uri="{BB962C8B-B14F-4D97-AF65-F5344CB8AC3E}">
        <p14:creationId xmlns:p14="http://schemas.microsoft.com/office/powerpoint/2010/main" val="42481140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1CFFE-D4C0-E1D4-50A9-B7307427E441}"/>
              </a:ext>
            </a:extLst>
          </p:cNvPr>
          <p:cNvSpPr>
            <a:spLocks noGrp="1"/>
          </p:cNvSpPr>
          <p:nvPr>
            <p:ph type="title"/>
          </p:nvPr>
        </p:nvSpPr>
        <p:spPr>
          <a:xfrm>
            <a:off x="766763" y="684470"/>
            <a:ext cx="10658475" cy="667067"/>
          </a:xfrm>
        </p:spPr>
        <p:txBody>
          <a:bodyPr vert="horz" lIns="0" tIns="0" rIns="0" bIns="0" rtlCol="0" anchor="t" anchorCtr="0">
            <a:normAutofit/>
          </a:bodyPr>
          <a:lstStyle/>
          <a:p>
            <a:r>
              <a:rPr lang="en-US" kern="1200">
                <a:latin typeface="Arial" pitchFamily="34" charset="0"/>
                <a:ea typeface="+mj-ea"/>
                <a:cs typeface="+mj-cs"/>
              </a:rPr>
              <a:t>Neural Network — Explained with a simple story</a:t>
            </a:r>
          </a:p>
        </p:txBody>
      </p:sp>
      <p:pic>
        <p:nvPicPr>
          <p:cNvPr id="35842" name="Picture 2" descr="How Does A Bird's Vision Work? Earth Life, 41% OFF">
            <a:extLst>
              <a:ext uri="{FF2B5EF4-FFF2-40B4-BE49-F238E27FC236}">
                <a16:creationId xmlns:a16="http://schemas.microsoft.com/office/drawing/2014/main" id="{64F891A2-028C-274F-D07F-BB135C9F5C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241" b="1"/>
          <a:stretch/>
        </p:blipFill>
        <p:spPr bwMode="auto">
          <a:xfrm>
            <a:off x="766764" y="2613302"/>
            <a:ext cx="4902516" cy="347952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3478EC0-392C-E66B-8C94-78467B2B22DE}"/>
              </a:ext>
            </a:extLst>
          </p:cNvPr>
          <p:cNvSpPr txBox="1"/>
          <p:nvPr/>
        </p:nvSpPr>
        <p:spPr>
          <a:xfrm>
            <a:off x="6583680" y="2613302"/>
            <a:ext cx="4841558" cy="3479524"/>
          </a:xfrm>
          <a:prstGeom prst="rect">
            <a:avLst/>
          </a:prstGeom>
        </p:spPr>
        <p:txBody>
          <a:bodyPr lIns="0" tIns="0" rIns="0" bIns="0">
            <a:normAutofit/>
          </a:bodyPr>
          <a:lstStyle/>
          <a:p>
            <a:pPr marL="285750" indent="-285750">
              <a:lnSpc>
                <a:spcPct val="90000"/>
              </a:lnSpc>
              <a:spcBef>
                <a:spcPts val="500"/>
              </a:spcBef>
              <a:buClr>
                <a:srgbClr val="000000"/>
              </a:buClr>
              <a:buSzPct val="110000"/>
              <a:buFont typeface="Arial" panose="020B0604020202020204" pitchFamily="34" charset="0"/>
              <a:buChar char="•"/>
            </a:pPr>
            <a:r>
              <a:rPr lang="en-US" sz="1700" b="0" i="0" dirty="0">
                <a:effectLst/>
                <a:latin typeface="Arial" pitchFamily="34" charset="0"/>
              </a:rPr>
              <a:t>“she was able to score 95% and passed the exam” — Finally the network performed well on test data.</a:t>
            </a:r>
          </a:p>
          <a:p>
            <a:pPr marL="285750" indent="-285750">
              <a:lnSpc>
                <a:spcPct val="90000"/>
              </a:lnSpc>
              <a:spcBef>
                <a:spcPts val="500"/>
              </a:spcBef>
              <a:buClr>
                <a:srgbClr val="000000"/>
              </a:buClr>
              <a:buSzPct val="110000"/>
              <a:buFont typeface="Arial" panose="020B0604020202020204" pitchFamily="34" charset="0"/>
              <a:buChar char="•"/>
            </a:pPr>
            <a:r>
              <a:rPr lang="en-US" sz="1700" b="0" i="0" dirty="0">
                <a:effectLst/>
                <a:latin typeface="Arial" pitchFamily="34" charset="0"/>
              </a:rPr>
              <a:t>Is it enough? We got a very good model and we can use the same model forever? Is it true?</a:t>
            </a:r>
            <a:endParaRPr lang="en-US" sz="1700" dirty="0">
              <a:latin typeface="Arial" pitchFamily="34" charset="0"/>
            </a:endParaRPr>
          </a:p>
          <a:p>
            <a:pPr marL="285750" indent="-285750">
              <a:lnSpc>
                <a:spcPct val="90000"/>
              </a:lnSpc>
              <a:spcBef>
                <a:spcPts val="500"/>
              </a:spcBef>
              <a:buClr>
                <a:srgbClr val="000000"/>
              </a:buClr>
              <a:buSzPct val="110000"/>
              <a:buFont typeface="Arial" panose="020B0604020202020204" pitchFamily="34" charset="0"/>
              <a:buChar char="•"/>
            </a:pPr>
            <a:r>
              <a:rPr lang="en-US" sz="1700" b="0" i="0" dirty="0">
                <a:effectLst/>
                <a:latin typeface="Arial" pitchFamily="34" charset="0"/>
              </a:rPr>
              <a:t>Albert Einstein said “Once you stop learning you start dying”. Yes it is true for neural networks as well. 😃 Periodically we will have to monitor the model’s performance on new data and retrain the model if needed.</a:t>
            </a:r>
          </a:p>
          <a:p>
            <a:pPr marL="285750" indent="-285750">
              <a:lnSpc>
                <a:spcPct val="90000"/>
              </a:lnSpc>
              <a:spcBef>
                <a:spcPts val="500"/>
              </a:spcBef>
              <a:buClr>
                <a:srgbClr val="000000"/>
              </a:buClr>
              <a:buSzPct val="110000"/>
              <a:buFont typeface="Arial" panose="020B0604020202020204" pitchFamily="34" charset="0"/>
              <a:buChar char="•"/>
            </a:pPr>
            <a:r>
              <a:rPr lang="en-US" sz="1700" b="0" i="0" dirty="0">
                <a:effectLst/>
                <a:latin typeface="Arial" pitchFamily="34" charset="0"/>
              </a:rPr>
              <a:t>I hope this gave you a bird’s eye view on neural network concepts.</a:t>
            </a:r>
          </a:p>
        </p:txBody>
      </p:sp>
      <p:sp>
        <p:nvSpPr>
          <p:cNvPr id="6" name="TextBox 5">
            <a:extLst>
              <a:ext uri="{FF2B5EF4-FFF2-40B4-BE49-F238E27FC236}">
                <a16:creationId xmlns:a16="http://schemas.microsoft.com/office/drawing/2014/main" id="{AE66D5BB-237D-21D3-1CEB-A8B54C6FC237}"/>
              </a:ext>
            </a:extLst>
          </p:cNvPr>
          <p:cNvSpPr txBox="1"/>
          <p:nvPr/>
        </p:nvSpPr>
        <p:spPr>
          <a:xfrm>
            <a:off x="766763" y="1557338"/>
            <a:ext cx="10658475" cy="838200"/>
          </a:xfrm>
          <a:prstGeom prst="rect">
            <a:avLst/>
          </a:prstGeom>
        </p:spPr>
        <p:txBody>
          <a:bodyPr lIns="0" tIns="0" rIns="0" bIns="0">
            <a:normAutofit/>
          </a:bodyPr>
          <a:lstStyle/>
          <a:p>
            <a:pPr>
              <a:spcBef>
                <a:spcPts val="500"/>
              </a:spcBef>
              <a:buClr>
                <a:srgbClr val="000000"/>
              </a:buClr>
              <a:buSzPct val="110000"/>
              <a:buFont typeface="Arial" pitchFamily="34" charset="0"/>
            </a:pPr>
            <a:r>
              <a:rPr lang="en-US" sz="2000" b="0" i="0">
                <a:effectLst/>
                <a:latin typeface="Arial" pitchFamily="34" charset="0"/>
              </a:rPr>
              <a:t>“Once you stop learning you start dying” — Albert Einstein</a:t>
            </a:r>
            <a:endParaRPr lang="en-US" sz="2000">
              <a:latin typeface="Arial" pitchFamily="34" charset="0"/>
            </a:endParaRPr>
          </a:p>
        </p:txBody>
      </p:sp>
      <p:sp>
        <p:nvSpPr>
          <p:cNvPr id="4" name="Slide Number Placeholder 3">
            <a:extLst>
              <a:ext uri="{FF2B5EF4-FFF2-40B4-BE49-F238E27FC236}">
                <a16:creationId xmlns:a16="http://schemas.microsoft.com/office/drawing/2014/main" id="{2E715365-90B5-E712-93CC-FFAF7BAF05A7}"/>
              </a:ext>
            </a:extLst>
          </p:cNvPr>
          <p:cNvSpPr>
            <a:spLocks noGrp="1"/>
          </p:cNvSpPr>
          <p:nvPr>
            <p:ph type="sldNum" sz="quarter" idx="4"/>
          </p:nvPr>
        </p:nvSpPr>
        <p:spPr>
          <a:xfrm>
            <a:off x="11163034" y="6264308"/>
            <a:ext cx="261660" cy="169200"/>
          </a:xfrm>
        </p:spPr>
        <p:txBody>
          <a:bodyPr wrap="square" lIns="0" tIns="0" rIns="0" bIns="0" anchor="ctr" anchorCtr="0">
            <a:normAutofit/>
          </a:bodyPr>
          <a:lstStyle/>
          <a:p>
            <a:pPr>
              <a:spcAft>
                <a:spcPts val="600"/>
              </a:spcAft>
            </a:pPr>
            <a:fld id="{525A3C56-E491-49B2-93F3-63532DF516BC}" type="slidenum">
              <a:rPr lang="en-CA" smtClean="0"/>
              <a:pPr>
                <a:spcAft>
                  <a:spcPts val="600"/>
                </a:spcAft>
              </a:pPr>
              <a:t>32</a:t>
            </a:fld>
            <a:endParaRPr lang="en-CA"/>
          </a:p>
        </p:txBody>
      </p:sp>
    </p:spTree>
    <p:extLst>
      <p:ext uri="{BB962C8B-B14F-4D97-AF65-F5344CB8AC3E}">
        <p14:creationId xmlns:p14="http://schemas.microsoft.com/office/powerpoint/2010/main" val="29967274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F812C-482F-1EEB-16F8-7E672F62D847}"/>
              </a:ext>
            </a:extLst>
          </p:cNvPr>
          <p:cNvSpPr>
            <a:spLocks noGrp="1"/>
          </p:cNvSpPr>
          <p:nvPr>
            <p:ph type="title"/>
          </p:nvPr>
        </p:nvSpPr>
        <p:spPr>
          <a:xfrm>
            <a:off x="765737" y="683246"/>
            <a:ext cx="10676438" cy="531097"/>
          </a:xfrm>
        </p:spPr>
        <p:txBody>
          <a:bodyPr vert="horz" lIns="0" tIns="0" rIns="0" bIns="0" rtlCol="0" anchor="t" anchorCtr="0">
            <a:normAutofit/>
          </a:bodyPr>
          <a:lstStyle/>
          <a:p>
            <a:r>
              <a:rPr lang="en-US" kern="1200">
                <a:latin typeface="Arial" pitchFamily="34" charset="0"/>
                <a:ea typeface="+mj-ea"/>
                <a:cs typeface="+mj-cs"/>
              </a:rPr>
              <a:t>Data and Labels</a:t>
            </a:r>
          </a:p>
        </p:txBody>
      </p:sp>
      <p:pic>
        <p:nvPicPr>
          <p:cNvPr id="8" name="Picture 7">
            <a:extLst>
              <a:ext uri="{FF2B5EF4-FFF2-40B4-BE49-F238E27FC236}">
                <a16:creationId xmlns:a16="http://schemas.microsoft.com/office/drawing/2014/main" id="{8C8FD7B2-E15B-6F77-CDF7-49B9D41A838F}"/>
              </a:ext>
            </a:extLst>
          </p:cNvPr>
          <p:cNvPicPr>
            <a:picLocks noChangeAspect="1"/>
          </p:cNvPicPr>
          <p:nvPr/>
        </p:nvPicPr>
        <p:blipFill rotWithShape="1">
          <a:blip r:embed="rId2"/>
          <a:srcRect r="6" b="779"/>
          <a:stretch/>
        </p:blipFill>
        <p:spPr>
          <a:xfrm>
            <a:off x="2234504" y="2132064"/>
            <a:ext cx="1650634" cy="16502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pic>
      <p:sp>
        <p:nvSpPr>
          <p:cNvPr id="16" name="Text Placeholder 3">
            <a:extLst>
              <a:ext uri="{FF2B5EF4-FFF2-40B4-BE49-F238E27FC236}">
                <a16:creationId xmlns:a16="http://schemas.microsoft.com/office/drawing/2014/main" id="{FD23D6BC-5BB3-A2BE-B60C-AE743C75A5AA}"/>
              </a:ext>
            </a:extLst>
          </p:cNvPr>
          <p:cNvSpPr>
            <a:spLocks noGrp="1"/>
          </p:cNvSpPr>
          <p:nvPr>
            <p:ph type="body" sz="quarter" idx="27"/>
          </p:nvPr>
        </p:nvSpPr>
        <p:spPr>
          <a:xfrm>
            <a:off x="1923603" y="4094254"/>
            <a:ext cx="2272437" cy="223222"/>
          </a:xfrm>
        </p:spPr>
        <p:txBody>
          <a:bodyPr/>
          <a:lstStyle/>
          <a:p>
            <a:r>
              <a:rPr lang="en-US" dirty="0"/>
              <a:t>Data</a:t>
            </a:r>
          </a:p>
        </p:txBody>
      </p:sp>
      <p:sp>
        <p:nvSpPr>
          <p:cNvPr id="11" name="TextBox 10">
            <a:extLst>
              <a:ext uri="{FF2B5EF4-FFF2-40B4-BE49-F238E27FC236}">
                <a16:creationId xmlns:a16="http://schemas.microsoft.com/office/drawing/2014/main" id="{D97B1FDF-0CC8-B977-5283-8679E5FC0769}"/>
              </a:ext>
            </a:extLst>
          </p:cNvPr>
          <p:cNvSpPr txBox="1"/>
          <p:nvPr/>
        </p:nvSpPr>
        <p:spPr>
          <a:xfrm>
            <a:off x="1915725" y="4438980"/>
            <a:ext cx="2272437" cy="943725"/>
          </a:xfrm>
          <a:prstGeom prst="rect">
            <a:avLst/>
          </a:prstGeom>
        </p:spPr>
        <p:txBody>
          <a:bodyPr vert="horz" lIns="0" tIns="0" rIns="0" bIns="0" rtlCol="0" anchorCtr="0">
            <a:normAutofit/>
          </a:bodyPr>
          <a:lstStyle/>
          <a:p>
            <a:pPr algn="ctr">
              <a:lnSpc>
                <a:spcPct val="90000"/>
              </a:lnSpc>
              <a:spcAft>
                <a:spcPts val="600"/>
              </a:spcAft>
            </a:pPr>
            <a:r>
              <a:rPr lang="en-US" sz="1600" b="0" kern="1200" dirty="0">
                <a:latin typeface="+mn-lt"/>
                <a:ea typeface="+mn-ea"/>
                <a:cs typeface="+mn-cs"/>
              </a:rPr>
              <a:t>10001100101111010101100100110000100011001110011110010100101010001011100011100110</a:t>
            </a:r>
          </a:p>
        </p:txBody>
      </p:sp>
      <p:pic>
        <p:nvPicPr>
          <p:cNvPr id="6" name="Picture 5">
            <a:extLst>
              <a:ext uri="{FF2B5EF4-FFF2-40B4-BE49-F238E27FC236}">
                <a16:creationId xmlns:a16="http://schemas.microsoft.com/office/drawing/2014/main" id="{CBFAD7FD-797D-8CE8-6F16-9AE125B6EE23}"/>
              </a:ext>
            </a:extLst>
          </p:cNvPr>
          <p:cNvPicPr>
            <a:picLocks noChangeAspect="1"/>
          </p:cNvPicPr>
          <p:nvPr/>
        </p:nvPicPr>
        <p:blipFill rotWithShape="1">
          <a:blip r:embed="rId3"/>
          <a:srcRect r="732" b="5"/>
          <a:stretch/>
        </p:blipFill>
        <p:spPr>
          <a:xfrm>
            <a:off x="5287759" y="2132064"/>
            <a:ext cx="1650634" cy="16502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pic>
      <p:pic>
        <p:nvPicPr>
          <p:cNvPr id="10" name="Picture 9">
            <a:extLst>
              <a:ext uri="{FF2B5EF4-FFF2-40B4-BE49-F238E27FC236}">
                <a16:creationId xmlns:a16="http://schemas.microsoft.com/office/drawing/2014/main" id="{2F747F58-60A9-100B-A9DF-6188112C170B}"/>
              </a:ext>
            </a:extLst>
          </p:cNvPr>
          <p:cNvPicPr>
            <a:picLocks noChangeAspect="1"/>
          </p:cNvPicPr>
          <p:nvPr/>
        </p:nvPicPr>
        <p:blipFill rotWithShape="1">
          <a:blip r:embed="rId4"/>
          <a:srcRect r="228" b="1"/>
          <a:stretch/>
        </p:blipFill>
        <p:spPr>
          <a:xfrm>
            <a:off x="8314739" y="2132064"/>
            <a:ext cx="1650634" cy="16502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pic>
      <p:sp>
        <p:nvSpPr>
          <p:cNvPr id="4" name="Slide Number Placeholder 3">
            <a:extLst>
              <a:ext uri="{FF2B5EF4-FFF2-40B4-BE49-F238E27FC236}">
                <a16:creationId xmlns:a16="http://schemas.microsoft.com/office/drawing/2014/main" id="{257FB2F2-49EB-3841-8C8F-95951758C72E}"/>
              </a:ext>
            </a:extLst>
          </p:cNvPr>
          <p:cNvSpPr>
            <a:spLocks noGrp="1"/>
          </p:cNvSpPr>
          <p:nvPr>
            <p:ph type="sldNum" sz="quarter" idx="37"/>
          </p:nvPr>
        </p:nvSpPr>
        <p:spPr>
          <a:xfrm>
            <a:off x="11163034" y="6264308"/>
            <a:ext cx="261660" cy="169200"/>
          </a:xfrm>
        </p:spPr>
        <p:txBody>
          <a:bodyPr wrap="square" lIns="0" tIns="0" rIns="0" bIns="0" anchor="ctr" anchorCtr="0">
            <a:normAutofit/>
          </a:bodyPr>
          <a:lstStyle/>
          <a:p>
            <a:pPr>
              <a:spcAft>
                <a:spcPts val="600"/>
              </a:spcAft>
            </a:pPr>
            <a:fld id="{525A3C56-E491-49B2-93F3-63532DF516BC}" type="slidenum">
              <a:rPr lang="en-US" smtClean="0"/>
              <a:pPr>
                <a:spcAft>
                  <a:spcPts val="600"/>
                </a:spcAft>
              </a:pPr>
              <a:t>33</a:t>
            </a:fld>
            <a:endParaRPr lang="en-US"/>
          </a:p>
        </p:txBody>
      </p:sp>
      <p:sp>
        <p:nvSpPr>
          <p:cNvPr id="12" name="Text Placeholder 3">
            <a:extLst>
              <a:ext uri="{FF2B5EF4-FFF2-40B4-BE49-F238E27FC236}">
                <a16:creationId xmlns:a16="http://schemas.microsoft.com/office/drawing/2014/main" id="{B1BB9770-D421-6B3A-4BB2-C33693536554}"/>
              </a:ext>
            </a:extLst>
          </p:cNvPr>
          <p:cNvSpPr txBox="1">
            <a:spLocks/>
          </p:cNvSpPr>
          <p:nvPr/>
        </p:nvSpPr>
        <p:spPr>
          <a:xfrm>
            <a:off x="4959781" y="4094254"/>
            <a:ext cx="2272437" cy="223222"/>
          </a:xfrm>
          <a:prstGeom prst="rect">
            <a:avLst/>
          </a:prstGeom>
        </p:spPr>
        <p:txBody>
          <a:bodyPr lIns="0" tIns="0" rIns="0" bIns="0" anchor="b">
            <a:noAutofit/>
          </a:bodyPr>
          <a:lstStyle>
            <a:lvl1pPr marL="0" indent="0" algn="ctr" defTabSz="914400" rtl="0" eaLnBrk="1" latinLnBrk="0" hangingPunct="1">
              <a:lnSpc>
                <a:spcPct val="90000"/>
              </a:lnSpc>
              <a:spcBef>
                <a:spcPts val="0"/>
              </a:spcBef>
              <a:buFont typeface="Arial" pitchFamily="34" charset="0"/>
              <a:buNone/>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Data</a:t>
            </a:r>
            <a:endParaRPr lang="en-US" dirty="0"/>
          </a:p>
        </p:txBody>
      </p:sp>
      <p:sp>
        <p:nvSpPr>
          <p:cNvPr id="13" name="TextBox 12">
            <a:extLst>
              <a:ext uri="{FF2B5EF4-FFF2-40B4-BE49-F238E27FC236}">
                <a16:creationId xmlns:a16="http://schemas.microsoft.com/office/drawing/2014/main" id="{D5D345CB-F47D-AFC4-689E-02F11B94A6F9}"/>
              </a:ext>
            </a:extLst>
          </p:cNvPr>
          <p:cNvSpPr txBox="1"/>
          <p:nvPr/>
        </p:nvSpPr>
        <p:spPr>
          <a:xfrm>
            <a:off x="4951903" y="4438980"/>
            <a:ext cx="2272437" cy="943725"/>
          </a:xfrm>
          <a:prstGeom prst="rect">
            <a:avLst/>
          </a:prstGeom>
        </p:spPr>
        <p:txBody>
          <a:bodyPr vert="horz" lIns="0" tIns="0" rIns="0" bIns="0" rtlCol="0" anchorCtr="0">
            <a:normAutofit/>
          </a:bodyPr>
          <a:lstStyle/>
          <a:p>
            <a:pPr algn="ctr">
              <a:lnSpc>
                <a:spcPct val="90000"/>
              </a:lnSpc>
              <a:spcAft>
                <a:spcPts val="600"/>
              </a:spcAft>
            </a:pPr>
            <a:r>
              <a:rPr lang="en-US" sz="1600" b="0" kern="1200" dirty="0">
                <a:latin typeface="+mn-lt"/>
                <a:ea typeface="+mn-ea"/>
                <a:cs typeface="+mn-cs"/>
              </a:rPr>
              <a:t>10001100101111010101100100110000100111011001010010101000101111000101001111100110</a:t>
            </a:r>
          </a:p>
        </p:txBody>
      </p:sp>
      <p:sp>
        <p:nvSpPr>
          <p:cNvPr id="14" name="Text Placeholder 3">
            <a:extLst>
              <a:ext uri="{FF2B5EF4-FFF2-40B4-BE49-F238E27FC236}">
                <a16:creationId xmlns:a16="http://schemas.microsoft.com/office/drawing/2014/main" id="{93124B91-ADA2-2E21-662A-C4093B707A16}"/>
              </a:ext>
            </a:extLst>
          </p:cNvPr>
          <p:cNvSpPr txBox="1">
            <a:spLocks/>
          </p:cNvSpPr>
          <p:nvPr/>
        </p:nvSpPr>
        <p:spPr>
          <a:xfrm>
            <a:off x="8003840" y="4094254"/>
            <a:ext cx="2272437" cy="223222"/>
          </a:xfrm>
          <a:prstGeom prst="rect">
            <a:avLst/>
          </a:prstGeom>
        </p:spPr>
        <p:txBody>
          <a:bodyPr lIns="0" tIns="0" rIns="0" bIns="0" anchor="b">
            <a:noAutofit/>
          </a:bodyPr>
          <a:lstStyle>
            <a:lvl1pPr marL="0" indent="0" algn="ctr" defTabSz="914400" rtl="0" eaLnBrk="1" latinLnBrk="0" hangingPunct="1">
              <a:lnSpc>
                <a:spcPct val="90000"/>
              </a:lnSpc>
              <a:spcBef>
                <a:spcPts val="0"/>
              </a:spcBef>
              <a:buFont typeface="Arial" pitchFamily="34" charset="0"/>
              <a:buNone/>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Data</a:t>
            </a:r>
            <a:endParaRPr lang="en-US" dirty="0"/>
          </a:p>
        </p:txBody>
      </p:sp>
      <p:sp>
        <p:nvSpPr>
          <p:cNvPr id="15" name="TextBox 14">
            <a:extLst>
              <a:ext uri="{FF2B5EF4-FFF2-40B4-BE49-F238E27FC236}">
                <a16:creationId xmlns:a16="http://schemas.microsoft.com/office/drawing/2014/main" id="{CCE03646-1062-F17A-0E15-484B1A670617}"/>
              </a:ext>
            </a:extLst>
          </p:cNvPr>
          <p:cNvSpPr txBox="1"/>
          <p:nvPr/>
        </p:nvSpPr>
        <p:spPr>
          <a:xfrm>
            <a:off x="7995962" y="4438980"/>
            <a:ext cx="2272437" cy="943725"/>
          </a:xfrm>
          <a:prstGeom prst="rect">
            <a:avLst/>
          </a:prstGeom>
        </p:spPr>
        <p:txBody>
          <a:bodyPr vert="horz" lIns="0" tIns="0" rIns="0" bIns="0" rtlCol="0" anchorCtr="0">
            <a:normAutofit/>
          </a:bodyPr>
          <a:lstStyle/>
          <a:p>
            <a:pPr algn="ctr">
              <a:lnSpc>
                <a:spcPct val="90000"/>
              </a:lnSpc>
              <a:spcAft>
                <a:spcPts val="600"/>
              </a:spcAft>
            </a:pPr>
            <a:r>
              <a:rPr lang="en-US" sz="1600" b="0" kern="1200" dirty="0">
                <a:latin typeface="+mn-lt"/>
                <a:ea typeface="+mn-ea"/>
                <a:cs typeface="+mn-cs"/>
              </a:rPr>
              <a:t>111000111100111100001010100100000101001100011101100010111001001110001111110011001</a:t>
            </a:r>
          </a:p>
        </p:txBody>
      </p:sp>
      <p:sp>
        <p:nvSpPr>
          <p:cNvPr id="17" name="Text Placeholder 3">
            <a:extLst>
              <a:ext uri="{FF2B5EF4-FFF2-40B4-BE49-F238E27FC236}">
                <a16:creationId xmlns:a16="http://schemas.microsoft.com/office/drawing/2014/main" id="{9A7DAB47-531F-8C36-4C71-AE1721A04BE1}"/>
              </a:ext>
            </a:extLst>
          </p:cNvPr>
          <p:cNvSpPr txBox="1">
            <a:spLocks/>
          </p:cNvSpPr>
          <p:nvPr/>
        </p:nvSpPr>
        <p:spPr>
          <a:xfrm>
            <a:off x="1923603" y="5392598"/>
            <a:ext cx="2272437" cy="223222"/>
          </a:xfrm>
          <a:prstGeom prst="rect">
            <a:avLst/>
          </a:prstGeom>
        </p:spPr>
        <p:txBody>
          <a:bodyPr lIns="0" tIns="0" rIns="0" bIns="0" anchor="b">
            <a:noAutofit/>
          </a:bodyPr>
          <a:lstStyle>
            <a:lvl1pPr marL="0" indent="0" algn="ctr" defTabSz="914400" rtl="0" eaLnBrk="1" latinLnBrk="0" hangingPunct="1">
              <a:lnSpc>
                <a:spcPct val="90000"/>
              </a:lnSpc>
              <a:spcBef>
                <a:spcPts val="0"/>
              </a:spcBef>
              <a:buFont typeface="Arial" pitchFamily="34" charset="0"/>
              <a:buNone/>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Label = Scissors</a:t>
            </a:r>
          </a:p>
        </p:txBody>
      </p:sp>
      <p:sp>
        <p:nvSpPr>
          <p:cNvPr id="19" name="Text Placeholder 3">
            <a:extLst>
              <a:ext uri="{FF2B5EF4-FFF2-40B4-BE49-F238E27FC236}">
                <a16:creationId xmlns:a16="http://schemas.microsoft.com/office/drawing/2014/main" id="{77D9C19C-D127-D491-6143-8EADE84A27F6}"/>
              </a:ext>
            </a:extLst>
          </p:cNvPr>
          <p:cNvSpPr txBox="1">
            <a:spLocks/>
          </p:cNvSpPr>
          <p:nvPr/>
        </p:nvSpPr>
        <p:spPr>
          <a:xfrm>
            <a:off x="4951902" y="5392598"/>
            <a:ext cx="2272437" cy="223222"/>
          </a:xfrm>
          <a:prstGeom prst="rect">
            <a:avLst/>
          </a:prstGeom>
        </p:spPr>
        <p:txBody>
          <a:bodyPr lIns="0" tIns="0" rIns="0" bIns="0" anchor="b">
            <a:noAutofit/>
          </a:bodyPr>
          <a:lstStyle>
            <a:lvl1pPr marL="0" indent="0" algn="ctr" defTabSz="914400" rtl="0" eaLnBrk="1" latinLnBrk="0" hangingPunct="1">
              <a:lnSpc>
                <a:spcPct val="90000"/>
              </a:lnSpc>
              <a:spcBef>
                <a:spcPts val="0"/>
              </a:spcBef>
              <a:buFont typeface="Arial" pitchFamily="34" charset="0"/>
              <a:buNone/>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Label = Rock</a:t>
            </a:r>
          </a:p>
        </p:txBody>
      </p:sp>
      <p:sp>
        <p:nvSpPr>
          <p:cNvPr id="21" name="Text Placeholder 3">
            <a:extLst>
              <a:ext uri="{FF2B5EF4-FFF2-40B4-BE49-F238E27FC236}">
                <a16:creationId xmlns:a16="http://schemas.microsoft.com/office/drawing/2014/main" id="{E3137821-4C54-AEAA-8546-A3386F16F31A}"/>
              </a:ext>
            </a:extLst>
          </p:cNvPr>
          <p:cNvSpPr txBox="1">
            <a:spLocks/>
          </p:cNvSpPr>
          <p:nvPr/>
        </p:nvSpPr>
        <p:spPr>
          <a:xfrm>
            <a:off x="8003840" y="5392598"/>
            <a:ext cx="2272437" cy="223222"/>
          </a:xfrm>
          <a:prstGeom prst="rect">
            <a:avLst/>
          </a:prstGeom>
        </p:spPr>
        <p:txBody>
          <a:bodyPr lIns="0" tIns="0" rIns="0" bIns="0" anchor="b">
            <a:noAutofit/>
          </a:bodyPr>
          <a:lstStyle>
            <a:lvl1pPr marL="0" indent="0" algn="ctr" defTabSz="914400" rtl="0" eaLnBrk="1" latinLnBrk="0" hangingPunct="1">
              <a:lnSpc>
                <a:spcPct val="90000"/>
              </a:lnSpc>
              <a:spcBef>
                <a:spcPts val="0"/>
              </a:spcBef>
              <a:buFont typeface="Arial" pitchFamily="34" charset="0"/>
              <a:buNone/>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Label = Paper</a:t>
            </a:r>
          </a:p>
        </p:txBody>
      </p:sp>
    </p:spTree>
    <p:extLst>
      <p:ext uri="{BB962C8B-B14F-4D97-AF65-F5344CB8AC3E}">
        <p14:creationId xmlns:p14="http://schemas.microsoft.com/office/powerpoint/2010/main" val="181435510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869A999E-79E1-C65D-36AE-90DBBD9B7645}"/>
              </a:ext>
            </a:extLst>
          </p:cNvPr>
          <p:cNvSpPr>
            <a:spLocks noGrp="1"/>
          </p:cNvSpPr>
          <p:nvPr>
            <p:ph type="title"/>
          </p:nvPr>
        </p:nvSpPr>
        <p:spPr/>
        <p:txBody>
          <a:bodyPr/>
          <a:lstStyle/>
          <a:p>
            <a:r>
              <a:rPr lang="nl-BE" dirty="0"/>
              <a:t>A </a:t>
            </a:r>
            <a:r>
              <a:rPr lang="nl-BE" dirty="0" err="1"/>
              <a:t>simple</a:t>
            </a:r>
            <a:r>
              <a:rPr lang="nl-BE" dirty="0"/>
              <a:t> </a:t>
            </a:r>
            <a:r>
              <a:rPr lang="nl-BE" dirty="0" err="1"/>
              <a:t>example</a:t>
            </a:r>
            <a:endParaRPr lang="nl-BE" dirty="0"/>
          </a:p>
        </p:txBody>
      </p:sp>
      <p:sp>
        <p:nvSpPr>
          <p:cNvPr id="14" name="Text Placeholder 21">
            <a:extLst>
              <a:ext uri="{FF2B5EF4-FFF2-40B4-BE49-F238E27FC236}">
                <a16:creationId xmlns:a16="http://schemas.microsoft.com/office/drawing/2014/main" id="{EBA07A06-0EFF-7D88-467E-B121BFB13831}"/>
              </a:ext>
            </a:extLst>
          </p:cNvPr>
          <p:cNvSpPr txBox="1">
            <a:spLocks/>
          </p:cNvSpPr>
          <p:nvPr/>
        </p:nvSpPr>
        <p:spPr>
          <a:xfrm>
            <a:off x="766763" y="1527175"/>
            <a:ext cx="8971126" cy="1290452"/>
          </a:xfrm>
          <a:prstGeom prst="rect">
            <a:avLst/>
          </a:prstGeom>
        </p:spPr>
        <p:txBody>
          <a:bodyPr lIns="0" tIns="0" rIns="0" bIns="0" anchor="b"/>
          <a:lstStyle>
            <a:lvl1pPr marL="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1pPr>
            <a:lvl2pPr marL="800100" indent="-51435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2pPr>
            <a:lvl3pPr marL="457200" indent="-342900" algn="l" defTabSz="914400" rtl="0" eaLnBrk="1" latinLnBrk="0" hangingPunct="1">
              <a:spcBef>
                <a:spcPct val="20000"/>
              </a:spcBef>
              <a:buFont typeface="Arial" pitchFamily="34" charset="0"/>
              <a:buChar char="•"/>
              <a:tabLst>
                <a:tab pos="457200" algn="l"/>
              </a:tabLst>
              <a:defRPr sz="2000" kern="1200">
                <a:solidFill>
                  <a:schemeClr val="tx1"/>
                </a:solidFill>
                <a:latin typeface="+mn-lt"/>
                <a:ea typeface="+mn-ea"/>
                <a:cs typeface="+mn-cs"/>
              </a:defRPr>
            </a:lvl3pPr>
            <a:lvl4pPr marL="1085850" indent="-5143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803275"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4800" dirty="0">
                <a:gradFill flip="none" rotWithShape="1">
                  <a:gsLst>
                    <a:gs pos="0">
                      <a:srgbClr val="E31937"/>
                    </a:gs>
                    <a:gs pos="60000">
                      <a:srgbClr val="A82465"/>
                    </a:gs>
                    <a:gs pos="100000">
                      <a:srgbClr val="5236AB"/>
                    </a:gs>
                  </a:gsLst>
                  <a:lin ang="0" scaled="1"/>
                  <a:tileRect/>
                </a:gradFill>
              </a:rPr>
              <a:t>X = -1,  0, 1,  2,  3,  4 </a:t>
            </a:r>
          </a:p>
        </p:txBody>
      </p:sp>
      <p:sp>
        <p:nvSpPr>
          <p:cNvPr id="15" name="Text Placeholder 21">
            <a:extLst>
              <a:ext uri="{FF2B5EF4-FFF2-40B4-BE49-F238E27FC236}">
                <a16:creationId xmlns:a16="http://schemas.microsoft.com/office/drawing/2014/main" id="{DE183175-38B3-A377-FEFB-B32E65709E68}"/>
              </a:ext>
            </a:extLst>
          </p:cNvPr>
          <p:cNvSpPr txBox="1">
            <a:spLocks/>
          </p:cNvSpPr>
          <p:nvPr/>
        </p:nvSpPr>
        <p:spPr>
          <a:xfrm>
            <a:off x="765737" y="2143125"/>
            <a:ext cx="5816038" cy="1596577"/>
          </a:xfrm>
          <a:prstGeom prst="rect">
            <a:avLst/>
          </a:prstGeom>
        </p:spPr>
        <p:txBody>
          <a:bodyPr lIns="0" tIns="0" rIns="0" bIns="0" anchor="b"/>
          <a:lstStyle>
            <a:lvl1pPr marL="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1pPr>
            <a:lvl2pPr marL="800100" indent="-51435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2pPr>
            <a:lvl3pPr marL="457200" indent="-342900" algn="l" defTabSz="914400" rtl="0" eaLnBrk="1" latinLnBrk="0" hangingPunct="1">
              <a:spcBef>
                <a:spcPct val="20000"/>
              </a:spcBef>
              <a:buFont typeface="Arial" pitchFamily="34" charset="0"/>
              <a:buChar char="•"/>
              <a:tabLst>
                <a:tab pos="457200" algn="l"/>
              </a:tabLst>
              <a:defRPr sz="2000" kern="1200">
                <a:solidFill>
                  <a:schemeClr val="tx1"/>
                </a:solidFill>
                <a:latin typeface="+mn-lt"/>
                <a:ea typeface="+mn-ea"/>
                <a:cs typeface="+mn-cs"/>
              </a:defRPr>
            </a:lvl3pPr>
            <a:lvl4pPr marL="1085850" indent="-5143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803275"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4800" dirty="0">
                <a:gradFill flip="none" rotWithShape="1">
                  <a:gsLst>
                    <a:gs pos="0">
                      <a:srgbClr val="E31937"/>
                    </a:gs>
                    <a:gs pos="60000">
                      <a:srgbClr val="A82465"/>
                    </a:gs>
                    <a:gs pos="100000">
                      <a:srgbClr val="5236AB"/>
                    </a:gs>
                  </a:gsLst>
                  <a:lin ang="0" scaled="1"/>
                  <a:tileRect/>
                </a:gradFill>
              </a:rPr>
              <a:t>Y = -3, -2, 1,  3,  5,  7 </a:t>
            </a:r>
          </a:p>
        </p:txBody>
      </p:sp>
      <p:sp>
        <p:nvSpPr>
          <p:cNvPr id="16" name="Text Placeholder 21">
            <a:extLst>
              <a:ext uri="{FF2B5EF4-FFF2-40B4-BE49-F238E27FC236}">
                <a16:creationId xmlns:a16="http://schemas.microsoft.com/office/drawing/2014/main" id="{3489A6D6-991C-3EB8-7074-59909CD4BA2F}"/>
              </a:ext>
            </a:extLst>
          </p:cNvPr>
          <p:cNvSpPr txBox="1">
            <a:spLocks/>
          </p:cNvSpPr>
          <p:nvPr/>
        </p:nvSpPr>
        <p:spPr>
          <a:xfrm>
            <a:off x="852149" y="4016551"/>
            <a:ext cx="5510551" cy="1290452"/>
          </a:xfrm>
          <a:prstGeom prst="rect">
            <a:avLst/>
          </a:prstGeom>
        </p:spPr>
        <p:txBody>
          <a:bodyPr lIns="0" tIns="0" rIns="0" bIns="0" anchor="b"/>
          <a:lstStyle>
            <a:lvl1pPr marL="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1pPr>
            <a:lvl2pPr marL="800100" indent="-51435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2pPr>
            <a:lvl3pPr marL="457200" indent="-342900" algn="l" defTabSz="914400" rtl="0" eaLnBrk="1" latinLnBrk="0" hangingPunct="1">
              <a:spcBef>
                <a:spcPct val="20000"/>
              </a:spcBef>
              <a:buFont typeface="Arial" pitchFamily="34" charset="0"/>
              <a:buChar char="•"/>
              <a:tabLst>
                <a:tab pos="457200" algn="l"/>
              </a:tabLst>
              <a:defRPr sz="2000" kern="1200">
                <a:solidFill>
                  <a:schemeClr val="tx1"/>
                </a:solidFill>
                <a:latin typeface="+mn-lt"/>
                <a:ea typeface="+mn-ea"/>
                <a:cs typeface="+mn-cs"/>
              </a:defRPr>
            </a:lvl3pPr>
            <a:lvl4pPr marL="1085850" indent="-5143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803275"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4800" dirty="0"/>
              <a:t>Y = 2X - 1</a:t>
            </a:r>
          </a:p>
        </p:txBody>
      </p:sp>
      <p:sp>
        <p:nvSpPr>
          <p:cNvPr id="11" name="TextBox 10">
            <a:extLst>
              <a:ext uri="{FF2B5EF4-FFF2-40B4-BE49-F238E27FC236}">
                <a16:creationId xmlns:a16="http://schemas.microsoft.com/office/drawing/2014/main" id="{6F4493C7-E3D4-2D0D-282C-D7147B082151}"/>
              </a:ext>
            </a:extLst>
          </p:cNvPr>
          <p:cNvSpPr txBox="1"/>
          <p:nvPr/>
        </p:nvSpPr>
        <p:spPr>
          <a:xfrm>
            <a:off x="7191375" y="305263"/>
            <a:ext cx="295275" cy="369332"/>
          </a:xfrm>
          <a:prstGeom prst="rect">
            <a:avLst/>
          </a:prstGeom>
          <a:noFill/>
        </p:spPr>
        <p:txBody>
          <a:bodyPr wrap="square">
            <a:spAutoFit/>
          </a:bodyPr>
          <a:lstStyle/>
          <a:p>
            <a:r>
              <a:rPr lang="en-US" sz="1800" dirty="0">
                <a:gradFill flip="none" rotWithShape="1">
                  <a:gsLst>
                    <a:gs pos="0">
                      <a:srgbClr val="E31937"/>
                    </a:gs>
                    <a:gs pos="60000">
                      <a:srgbClr val="A82465"/>
                    </a:gs>
                    <a:gs pos="100000">
                      <a:srgbClr val="5236AB"/>
                    </a:gs>
                  </a:gsLst>
                  <a:lin ang="0" scaled="1"/>
                  <a:tileRect/>
                </a:gradFill>
              </a:rPr>
              <a:t>Y</a:t>
            </a:r>
            <a:endParaRPr lang="nl-BE" dirty="0"/>
          </a:p>
        </p:txBody>
      </p:sp>
    </p:spTree>
    <p:extLst>
      <p:ext uri="{BB962C8B-B14F-4D97-AF65-F5344CB8AC3E}">
        <p14:creationId xmlns:p14="http://schemas.microsoft.com/office/powerpoint/2010/main" val="680813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440689-C807-E66B-199D-9E7F32812675}"/>
              </a:ext>
            </a:extLst>
          </p:cNvPr>
          <p:cNvSpPr>
            <a:spLocks noGrp="1"/>
          </p:cNvSpPr>
          <p:nvPr>
            <p:ph type="title"/>
          </p:nvPr>
        </p:nvSpPr>
        <p:spPr>
          <a:xfrm>
            <a:off x="766800" y="684000"/>
            <a:ext cx="10647638" cy="560042"/>
          </a:xfrm>
        </p:spPr>
        <p:txBody>
          <a:bodyPr anchor="t">
            <a:normAutofit/>
          </a:bodyPr>
          <a:lstStyle/>
          <a:p>
            <a:r>
              <a:rPr lang="nl-BE" dirty="0"/>
              <a:t>Python Code </a:t>
            </a:r>
          </a:p>
        </p:txBody>
      </p:sp>
      <p:pic>
        <p:nvPicPr>
          <p:cNvPr id="5" name="Picture 4">
            <a:extLst>
              <a:ext uri="{FF2B5EF4-FFF2-40B4-BE49-F238E27FC236}">
                <a16:creationId xmlns:a16="http://schemas.microsoft.com/office/drawing/2014/main" id="{CF0165A1-2020-BA79-DE2B-4F554D7C026D}"/>
              </a:ext>
            </a:extLst>
          </p:cNvPr>
          <p:cNvPicPr>
            <a:picLocks noChangeAspect="1"/>
          </p:cNvPicPr>
          <p:nvPr/>
        </p:nvPicPr>
        <p:blipFill>
          <a:blip r:embed="rId3"/>
          <a:stretch>
            <a:fillRect/>
          </a:stretch>
        </p:blipFill>
        <p:spPr>
          <a:xfrm>
            <a:off x="888095" y="1486431"/>
            <a:ext cx="10274939" cy="4535487"/>
          </a:xfrm>
          <a:prstGeom prst="rect">
            <a:avLst/>
          </a:prstGeom>
          <a:noFill/>
        </p:spPr>
      </p:pic>
      <p:sp>
        <p:nvSpPr>
          <p:cNvPr id="2" name="Slide Number Placeholder 1">
            <a:extLst>
              <a:ext uri="{FF2B5EF4-FFF2-40B4-BE49-F238E27FC236}">
                <a16:creationId xmlns:a16="http://schemas.microsoft.com/office/drawing/2014/main" id="{6DFAC908-B9C6-2E53-C661-D64E085CAC72}"/>
              </a:ext>
            </a:extLst>
          </p:cNvPr>
          <p:cNvSpPr>
            <a:spLocks noGrp="1"/>
          </p:cNvSpPr>
          <p:nvPr>
            <p:ph type="sldNum" sz="quarter" idx="4"/>
          </p:nvPr>
        </p:nvSpPr>
        <p:spPr>
          <a:xfrm>
            <a:off x="11163034" y="6264308"/>
            <a:ext cx="261660" cy="169200"/>
          </a:xfrm>
        </p:spPr>
        <p:txBody>
          <a:bodyPr wrap="square" anchor="ctr">
            <a:normAutofit/>
          </a:bodyPr>
          <a:lstStyle/>
          <a:p>
            <a:pPr>
              <a:spcAft>
                <a:spcPts val="600"/>
              </a:spcAft>
            </a:pPr>
            <a:fld id="{525A3C56-E491-49B2-93F3-63532DF516BC}" type="slidenum">
              <a:rPr lang="en-CA" smtClean="0"/>
              <a:pPr>
                <a:spcAft>
                  <a:spcPts val="600"/>
                </a:spcAft>
              </a:pPr>
              <a:t>35</a:t>
            </a:fld>
            <a:endParaRPr lang="en-CA"/>
          </a:p>
        </p:txBody>
      </p:sp>
      <p:sp>
        <p:nvSpPr>
          <p:cNvPr id="6" name="Rectangle: Rounded Corners 5">
            <a:extLst>
              <a:ext uri="{FF2B5EF4-FFF2-40B4-BE49-F238E27FC236}">
                <a16:creationId xmlns:a16="http://schemas.microsoft.com/office/drawing/2014/main" id="{4C3B20E6-B500-0FEC-FCED-AD1542AA9343}"/>
              </a:ext>
            </a:extLst>
          </p:cNvPr>
          <p:cNvSpPr/>
          <p:nvPr/>
        </p:nvSpPr>
        <p:spPr bwMode="gray">
          <a:xfrm>
            <a:off x="1028966" y="2811193"/>
            <a:ext cx="9896700" cy="299652"/>
          </a:xfrm>
          <a:prstGeom prst="roundRect">
            <a:avLst/>
          </a:prstGeom>
          <a:solidFill>
            <a:schemeClr val="accent1">
              <a:alpha val="35000"/>
            </a:schemeClr>
          </a:solidFill>
          <a:ln w="9525" algn="ctr">
            <a:noFill/>
            <a:miter lim="800000"/>
            <a:headEnd/>
            <a:tailEnd/>
          </a:ln>
          <a:effectLst/>
        </p:spPr>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7" name="TextBox 6">
            <a:extLst>
              <a:ext uri="{FF2B5EF4-FFF2-40B4-BE49-F238E27FC236}">
                <a16:creationId xmlns:a16="http://schemas.microsoft.com/office/drawing/2014/main" id="{00D70A93-D045-2BEC-73E8-B72F88D0F5D9}"/>
              </a:ext>
            </a:extLst>
          </p:cNvPr>
          <p:cNvSpPr txBox="1"/>
          <p:nvPr/>
        </p:nvSpPr>
        <p:spPr>
          <a:xfrm>
            <a:off x="7569723" y="2390347"/>
            <a:ext cx="3280528" cy="299652"/>
          </a:xfrm>
          <a:prstGeom prst="rect">
            <a:avLst/>
          </a:prstGeom>
        </p:spPr>
        <p:txBody>
          <a:bodyPr vert="horz" wrap="square" lIns="0" tIns="0" rIns="0" bIns="0" rtlCol="0" anchor="t" anchorCtr="0">
            <a:normAutofit/>
          </a:bodyPr>
          <a:lstStyle/>
          <a:p>
            <a:pPr algn="l"/>
            <a:r>
              <a:rPr lang="nl-BE" dirty="0"/>
              <a:t>First line </a:t>
            </a:r>
            <a:r>
              <a:rPr lang="nl-BE" dirty="0" err="1"/>
              <a:t>defines</a:t>
            </a:r>
            <a:r>
              <a:rPr lang="nl-BE" dirty="0"/>
              <a:t> </a:t>
            </a:r>
            <a:r>
              <a:rPr lang="nl-BE" dirty="0" err="1"/>
              <a:t>the</a:t>
            </a:r>
            <a:r>
              <a:rPr lang="nl-BE" dirty="0"/>
              <a:t> model </a:t>
            </a:r>
            <a:r>
              <a:rPr lang="nl-BE" dirty="0" err="1"/>
              <a:t>itself</a:t>
            </a:r>
            <a:endParaRPr lang="nl-BE" dirty="0"/>
          </a:p>
        </p:txBody>
      </p:sp>
      <p:sp>
        <p:nvSpPr>
          <p:cNvPr id="8" name="Rectangle: Rounded Corners 7">
            <a:extLst>
              <a:ext uri="{FF2B5EF4-FFF2-40B4-BE49-F238E27FC236}">
                <a16:creationId xmlns:a16="http://schemas.microsoft.com/office/drawing/2014/main" id="{D39036ED-D271-AD1B-0F64-DEB20A830374}"/>
              </a:ext>
            </a:extLst>
          </p:cNvPr>
          <p:cNvSpPr/>
          <p:nvPr/>
        </p:nvSpPr>
        <p:spPr bwMode="gray">
          <a:xfrm>
            <a:off x="7352907" y="2811193"/>
            <a:ext cx="1253765" cy="299652"/>
          </a:xfrm>
          <a:prstGeom prst="roundRect">
            <a:avLst/>
          </a:prstGeom>
          <a:noFill/>
          <a:ln>
            <a:headEnd/>
            <a:tailEnd/>
          </a:ln>
        </p:spPr>
        <p:style>
          <a:lnRef idx="2">
            <a:schemeClr val="accent1"/>
          </a:lnRef>
          <a:fillRef idx="1">
            <a:schemeClr val="lt1"/>
          </a:fillRef>
          <a:effectRef idx="0">
            <a:schemeClr val="accent1"/>
          </a:effectRef>
          <a:fontRef idx="minor">
            <a:schemeClr val="dk1"/>
          </a:fontRef>
        </p:style>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11" name="Rectangle: Rounded Corners 10">
            <a:extLst>
              <a:ext uri="{FF2B5EF4-FFF2-40B4-BE49-F238E27FC236}">
                <a16:creationId xmlns:a16="http://schemas.microsoft.com/office/drawing/2014/main" id="{3592B6F4-CDD4-6EB9-2D52-8756A4E23763}"/>
              </a:ext>
            </a:extLst>
          </p:cNvPr>
          <p:cNvSpPr/>
          <p:nvPr/>
        </p:nvSpPr>
        <p:spPr bwMode="gray">
          <a:xfrm>
            <a:off x="8606672" y="2811193"/>
            <a:ext cx="1951349" cy="299652"/>
          </a:xfrm>
          <a:prstGeom prst="roundRect">
            <a:avLst/>
          </a:prstGeom>
          <a:noFill/>
          <a:ln>
            <a:headEnd/>
            <a:tailEnd/>
          </a:ln>
        </p:spPr>
        <p:style>
          <a:lnRef idx="2">
            <a:schemeClr val="accent1"/>
          </a:lnRef>
          <a:fillRef idx="1">
            <a:schemeClr val="lt1"/>
          </a:fillRef>
          <a:effectRef idx="0">
            <a:schemeClr val="accent1"/>
          </a:effectRef>
          <a:fontRef idx="minor">
            <a:schemeClr val="dk1"/>
          </a:fontRef>
        </p:style>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Tree>
    <p:extLst>
      <p:ext uri="{BB962C8B-B14F-4D97-AF65-F5344CB8AC3E}">
        <p14:creationId xmlns:p14="http://schemas.microsoft.com/office/powerpoint/2010/main" val="4154599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5FA85-38B8-FFEB-E342-AC7F47135AF4}"/>
              </a:ext>
            </a:extLst>
          </p:cNvPr>
          <p:cNvSpPr>
            <a:spLocks noGrp="1"/>
          </p:cNvSpPr>
          <p:nvPr>
            <p:ph type="title"/>
          </p:nvPr>
        </p:nvSpPr>
        <p:spPr/>
        <p:txBody>
          <a:bodyPr/>
          <a:lstStyle/>
          <a:p>
            <a:r>
              <a:rPr lang="nl-BE" dirty="0" err="1"/>
              <a:t>Loss</a:t>
            </a:r>
            <a:r>
              <a:rPr lang="nl-BE" dirty="0"/>
              <a:t> </a:t>
            </a:r>
            <a:r>
              <a:rPr lang="nl-BE" dirty="0" err="1"/>
              <a:t>functions</a:t>
            </a:r>
            <a:r>
              <a:rPr lang="nl-BE" dirty="0"/>
              <a:t> (/</a:t>
            </a:r>
            <a:r>
              <a:rPr lang="nl-BE" dirty="0" err="1"/>
              <a:t>cost</a:t>
            </a:r>
            <a:r>
              <a:rPr lang="nl-BE" dirty="0"/>
              <a:t> </a:t>
            </a:r>
            <a:r>
              <a:rPr lang="nl-BE" dirty="0" err="1"/>
              <a:t>function</a:t>
            </a:r>
            <a:r>
              <a:rPr lang="nl-BE" dirty="0"/>
              <a:t> /error </a:t>
            </a:r>
            <a:r>
              <a:rPr lang="nl-BE" dirty="0" err="1"/>
              <a:t>function</a:t>
            </a:r>
            <a:r>
              <a:rPr lang="nl-BE" dirty="0"/>
              <a:t>)</a:t>
            </a:r>
          </a:p>
        </p:txBody>
      </p:sp>
      <p:sp>
        <p:nvSpPr>
          <p:cNvPr id="4" name="Slide Number Placeholder 3">
            <a:extLst>
              <a:ext uri="{FF2B5EF4-FFF2-40B4-BE49-F238E27FC236}">
                <a16:creationId xmlns:a16="http://schemas.microsoft.com/office/drawing/2014/main" id="{9AE14605-E402-4DB9-EC7E-76F3FAB7C7C7}"/>
              </a:ext>
            </a:extLst>
          </p:cNvPr>
          <p:cNvSpPr>
            <a:spLocks noGrp="1"/>
          </p:cNvSpPr>
          <p:nvPr>
            <p:ph type="sldNum" sz="quarter" idx="4"/>
          </p:nvPr>
        </p:nvSpPr>
        <p:spPr>
          <a:xfrm>
            <a:off x="10807434" y="6264308"/>
            <a:ext cx="261660" cy="169200"/>
          </a:xfrm>
        </p:spPr>
        <p:txBody>
          <a:bodyPr/>
          <a:lstStyle/>
          <a:p>
            <a:fld id="{525A3C56-E491-49B2-93F3-63532DF516BC}" type="slidenum">
              <a:rPr lang="en-CA" smtClean="0"/>
              <a:pPr/>
              <a:t>36</a:t>
            </a:fld>
            <a:endParaRPr lang="en-CA" dirty="0"/>
          </a:p>
        </p:txBody>
      </p:sp>
      <p:sp>
        <p:nvSpPr>
          <p:cNvPr id="6" name="TextBox 5">
            <a:extLst>
              <a:ext uri="{FF2B5EF4-FFF2-40B4-BE49-F238E27FC236}">
                <a16:creationId xmlns:a16="http://schemas.microsoft.com/office/drawing/2014/main" id="{D412B80A-DD9A-7C0F-C765-3562D980CF62}"/>
              </a:ext>
            </a:extLst>
          </p:cNvPr>
          <p:cNvSpPr txBox="1"/>
          <p:nvPr/>
        </p:nvSpPr>
        <p:spPr>
          <a:xfrm>
            <a:off x="615461" y="1244042"/>
            <a:ext cx="8116557" cy="369332"/>
          </a:xfrm>
          <a:prstGeom prst="rect">
            <a:avLst/>
          </a:prstGeom>
          <a:noFill/>
        </p:spPr>
        <p:txBody>
          <a:bodyPr wrap="square">
            <a:spAutoFit/>
          </a:bodyPr>
          <a:lstStyle/>
          <a:p>
            <a:r>
              <a:rPr lang="en-US" b="0" dirty="0" err="1">
                <a:solidFill>
                  <a:srgbClr val="000000"/>
                </a:solidFill>
                <a:effectLst/>
                <a:latin typeface="Courier New" panose="02070309020205020404" pitchFamily="49" charset="0"/>
              </a:rPr>
              <a:t>model.</a:t>
            </a:r>
            <a:r>
              <a:rPr lang="en-US" b="0" dirty="0" err="1">
                <a:solidFill>
                  <a:srgbClr val="795E26"/>
                </a:solidFill>
                <a:effectLst/>
                <a:latin typeface="Courier New" panose="02070309020205020404" pitchFamily="49" charset="0"/>
              </a:rPr>
              <a:t>compile</a:t>
            </a:r>
            <a:r>
              <a:rPr lang="en-US" b="0" dirty="0">
                <a:solidFill>
                  <a:srgbClr val="000000"/>
                </a:solidFill>
                <a:effectLst/>
                <a:latin typeface="Courier New" panose="02070309020205020404" pitchFamily="49" charset="0"/>
              </a:rPr>
              <a:t>(optimizer=</a:t>
            </a:r>
            <a:r>
              <a:rPr lang="en-US" b="0" dirty="0">
                <a:solidFill>
                  <a:srgbClr val="A31515"/>
                </a:solidFill>
                <a:effectLst/>
                <a:latin typeface="Courier New" panose="02070309020205020404" pitchFamily="49" charset="0"/>
              </a:rPr>
              <a:t>'</a:t>
            </a:r>
            <a:r>
              <a:rPr lang="en-US" b="0" dirty="0" err="1">
                <a:solidFill>
                  <a:srgbClr val="A31515"/>
                </a:solidFill>
                <a:effectLst/>
                <a:latin typeface="Courier New" panose="02070309020205020404" pitchFamily="49" charset="0"/>
              </a:rPr>
              <a:t>sgd</a:t>
            </a:r>
            <a:r>
              <a:rPr lang="en-US" b="0" dirty="0">
                <a:solidFill>
                  <a:srgbClr val="A31515"/>
                </a:solidFill>
                <a:effectLst/>
                <a:latin typeface="Courier New" panose="02070309020205020404" pitchFamily="49" charset="0"/>
              </a:rPr>
              <a:t>'</a:t>
            </a:r>
            <a:r>
              <a:rPr lang="en-US" b="0" dirty="0">
                <a:solidFill>
                  <a:srgbClr val="000000"/>
                </a:solidFill>
                <a:effectLst/>
                <a:latin typeface="Courier New" panose="02070309020205020404" pitchFamily="49" charset="0"/>
              </a:rPr>
              <a:t>,loss=</a:t>
            </a:r>
            <a:r>
              <a:rPr lang="en-US" b="0" dirty="0">
                <a:solidFill>
                  <a:srgbClr val="A31515"/>
                </a:solidFill>
                <a:effectLst/>
                <a:latin typeface="Courier New" panose="02070309020205020404" pitchFamily="49" charset="0"/>
              </a:rPr>
              <a:t>'</a:t>
            </a:r>
            <a:r>
              <a:rPr lang="en-US" b="0" dirty="0" err="1">
                <a:solidFill>
                  <a:srgbClr val="A31515"/>
                </a:solidFill>
                <a:effectLst/>
                <a:latin typeface="Courier New" panose="02070309020205020404" pitchFamily="49" charset="0"/>
              </a:rPr>
              <a:t>mean_squared_error</a:t>
            </a:r>
            <a:r>
              <a:rPr lang="en-US" b="0" dirty="0">
                <a:solidFill>
                  <a:srgbClr val="A31515"/>
                </a:solidFill>
                <a:effectLst/>
                <a:latin typeface="Courier New" panose="02070309020205020404" pitchFamily="49" charset="0"/>
              </a:rPr>
              <a:t>'</a:t>
            </a:r>
            <a:r>
              <a:rPr lang="en-US" b="0" dirty="0">
                <a:solidFill>
                  <a:srgbClr val="000000"/>
                </a:solidFill>
                <a:effectLst/>
                <a:latin typeface="Courier New" panose="02070309020205020404" pitchFamily="49" charset="0"/>
              </a:rPr>
              <a:t>)</a:t>
            </a:r>
          </a:p>
        </p:txBody>
      </p:sp>
      <p:sp>
        <p:nvSpPr>
          <p:cNvPr id="7" name="Rectangle: Rounded Corners 6">
            <a:extLst>
              <a:ext uri="{FF2B5EF4-FFF2-40B4-BE49-F238E27FC236}">
                <a16:creationId xmlns:a16="http://schemas.microsoft.com/office/drawing/2014/main" id="{B6E04A9F-9B7A-BEBD-5581-3308F4207503}"/>
              </a:ext>
            </a:extLst>
          </p:cNvPr>
          <p:cNvSpPr/>
          <p:nvPr/>
        </p:nvSpPr>
        <p:spPr bwMode="gray">
          <a:xfrm>
            <a:off x="4788299" y="1244042"/>
            <a:ext cx="3511640" cy="369332"/>
          </a:xfrm>
          <a:prstGeom prst="roundRect">
            <a:avLst/>
          </a:prstGeom>
          <a:noFill/>
          <a:ln>
            <a:headEnd/>
            <a:tailEnd/>
          </a:ln>
        </p:spPr>
        <p:style>
          <a:lnRef idx="2">
            <a:schemeClr val="accent1"/>
          </a:lnRef>
          <a:fillRef idx="1">
            <a:schemeClr val="lt1"/>
          </a:fillRef>
          <a:effectRef idx="0">
            <a:schemeClr val="accent1"/>
          </a:effectRef>
          <a:fontRef idx="minor">
            <a:schemeClr val="dk1"/>
          </a:fontRef>
        </p:style>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9" name="TextBox 8">
            <a:extLst>
              <a:ext uri="{FF2B5EF4-FFF2-40B4-BE49-F238E27FC236}">
                <a16:creationId xmlns:a16="http://schemas.microsoft.com/office/drawing/2014/main" id="{880EAF09-3BC0-68F9-F69A-FFB1661437E2}"/>
              </a:ext>
            </a:extLst>
          </p:cNvPr>
          <p:cNvSpPr txBox="1"/>
          <p:nvPr/>
        </p:nvSpPr>
        <p:spPr>
          <a:xfrm>
            <a:off x="756589" y="1798854"/>
            <a:ext cx="10226097" cy="369332"/>
          </a:xfrm>
          <a:prstGeom prst="rect">
            <a:avLst/>
          </a:prstGeom>
        </p:spPr>
        <p:txBody>
          <a:bodyPr vert="horz" wrap="square" lIns="0" tIns="0" rIns="0" bIns="0" rtlCol="0" anchor="t" anchorCtr="0">
            <a:normAutofit/>
          </a:bodyPr>
          <a:lstStyle/>
          <a:p>
            <a:pPr algn="l"/>
            <a:r>
              <a:rPr lang="nl-BE" dirty="0" err="1"/>
              <a:t>Quantifies</a:t>
            </a:r>
            <a:r>
              <a:rPr lang="nl-BE" dirty="0"/>
              <a:t> </a:t>
            </a:r>
            <a:r>
              <a:rPr lang="nl-BE" dirty="0" err="1"/>
              <a:t>the</a:t>
            </a:r>
            <a:r>
              <a:rPr lang="nl-BE" dirty="0"/>
              <a:t> error </a:t>
            </a:r>
            <a:r>
              <a:rPr lang="nl-BE" dirty="0" err="1"/>
              <a:t>between</a:t>
            </a:r>
            <a:r>
              <a:rPr lang="nl-BE" dirty="0"/>
              <a:t> output of </a:t>
            </a:r>
            <a:r>
              <a:rPr lang="nl-BE" dirty="0" err="1"/>
              <a:t>the</a:t>
            </a:r>
            <a:r>
              <a:rPr lang="nl-BE" dirty="0"/>
              <a:t> </a:t>
            </a:r>
            <a:r>
              <a:rPr lang="nl-BE" dirty="0" err="1"/>
              <a:t>algorithm</a:t>
            </a:r>
            <a:r>
              <a:rPr lang="nl-BE" dirty="0"/>
              <a:t> </a:t>
            </a:r>
            <a:r>
              <a:rPr lang="nl-BE" dirty="0" err="1"/>
              <a:t>and</a:t>
            </a:r>
            <a:r>
              <a:rPr lang="nl-BE" dirty="0"/>
              <a:t> a </a:t>
            </a:r>
            <a:r>
              <a:rPr lang="nl-BE" dirty="0" err="1"/>
              <a:t>given</a:t>
            </a:r>
            <a:r>
              <a:rPr lang="nl-BE" dirty="0"/>
              <a:t> target </a:t>
            </a:r>
            <a:r>
              <a:rPr lang="nl-BE" dirty="0" err="1"/>
              <a:t>value</a:t>
            </a:r>
            <a:r>
              <a:rPr lang="nl-BE" dirty="0"/>
              <a:t>.</a:t>
            </a:r>
          </a:p>
        </p:txBody>
      </p:sp>
      <p:cxnSp>
        <p:nvCxnSpPr>
          <p:cNvPr id="11" name="Straight Connector 10">
            <a:extLst>
              <a:ext uri="{FF2B5EF4-FFF2-40B4-BE49-F238E27FC236}">
                <a16:creationId xmlns:a16="http://schemas.microsoft.com/office/drawing/2014/main" id="{7FDF7F2B-14D0-0C76-6981-F384CEEC3E2A}"/>
              </a:ext>
            </a:extLst>
          </p:cNvPr>
          <p:cNvCxnSpPr>
            <a:cxnSpLocks/>
          </p:cNvCxnSpPr>
          <p:nvPr/>
        </p:nvCxnSpPr>
        <p:spPr bwMode="gray">
          <a:xfrm>
            <a:off x="1323032" y="2662944"/>
            <a:ext cx="0" cy="2951115"/>
          </a:xfrm>
          <a:prstGeom prst="line">
            <a:avLst/>
          </a:prstGeom>
          <a:ln>
            <a:headEnd/>
            <a:tailEnd/>
          </a:ln>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AA4394B6-453E-AA3E-E36A-900368AF3C8B}"/>
              </a:ext>
            </a:extLst>
          </p:cNvPr>
          <p:cNvCxnSpPr>
            <a:cxnSpLocks/>
          </p:cNvCxnSpPr>
          <p:nvPr/>
        </p:nvCxnSpPr>
        <p:spPr bwMode="gray">
          <a:xfrm>
            <a:off x="1314048" y="5614059"/>
            <a:ext cx="3538275" cy="0"/>
          </a:xfrm>
          <a:prstGeom prst="line">
            <a:avLst/>
          </a:prstGeom>
          <a:ln>
            <a:headEnd/>
            <a:tailEnd/>
          </a:ln>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C6404FA7-09AD-9469-D95C-00D14FD2395F}"/>
              </a:ext>
            </a:extLst>
          </p:cNvPr>
          <p:cNvCxnSpPr>
            <a:cxnSpLocks/>
          </p:cNvCxnSpPr>
          <p:nvPr/>
        </p:nvCxnSpPr>
        <p:spPr bwMode="gray">
          <a:xfrm>
            <a:off x="1066800" y="5461657"/>
            <a:ext cx="256232" cy="0"/>
          </a:xfrm>
          <a:prstGeom prst="line">
            <a:avLst/>
          </a:prstGeom>
          <a:ln>
            <a:headEnd/>
            <a:tailEnd/>
          </a:ln>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0D87B8E6-B9DD-D33C-B05A-36CD9664C05E}"/>
              </a:ext>
            </a:extLst>
          </p:cNvPr>
          <p:cNvCxnSpPr>
            <a:cxnSpLocks/>
          </p:cNvCxnSpPr>
          <p:nvPr/>
        </p:nvCxnSpPr>
        <p:spPr bwMode="gray">
          <a:xfrm>
            <a:off x="1066800" y="4803566"/>
            <a:ext cx="256232" cy="0"/>
          </a:xfrm>
          <a:prstGeom prst="line">
            <a:avLst/>
          </a:prstGeom>
          <a:ln>
            <a:headEnd/>
            <a:tailEnd/>
          </a:ln>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5AB8E402-A1EA-5996-37A9-63AD5E012AE9}"/>
              </a:ext>
            </a:extLst>
          </p:cNvPr>
          <p:cNvCxnSpPr>
            <a:cxnSpLocks/>
          </p:cNvCxnSpPr>
          <p:nvPr/>
        </p:nvCxnSpPr>
        <p:spPr bwMode="gray">
          <a:xfrm>
            <a:off x="1066800" y="4103912"/>
            <a:ext cx="256232" cy="0"/>
          </a:xfrm>
          <a:prstGeom prst="line">
            <a:avLst/>
          </a:prstGeom>
          <a:ln>
            <a:headEnd/>
            <a:tailEnd/>
          </a:ln>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3B84F1BE-7BCD-BEC2-602C-2759D8D387E0}"/>
              </a:ext>
            </a:extLst>
          </p:cNvPr>
          <p:cNvCxnSpPr>
            <a:cxnSpLocks/>
          </p:cNvCxnSpPr>
          <p:nvPr/>
        </p:nvCxnSpPr>
        <p:spPr bwMode="gray">
          <a:xfrm>
            <a:off x="1066800" y="3431966"/>
            <a:ext cx="256232" cy="0"/>
          </a:xfrm>
          <a:prstGeom prst="line">
            <a:avLst/>
          </a:prstGeom>
          <a:ln>
            <a:headEnd/>
            <a:tailEnd/>
          </a:ln>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B038421A-52D7-0CEC-1939-DF59172C9BE8}"/>
              </a:ext>
            </a:extLst>
          </p:cNvPr>
          <p:cNvCxnSpPr>
            <a:cxnSpLocks/>
          </p:cNvCxnSpPr>
          <p:nvPr/>
        </p:nvCxnSpPr>
        <p:spPr bwMode="gray">
          <a:xfrm>
            <a:off x="1066800" y="2729343"/>
            <a:ext cx="256232" cy="0"/>
          </a:xfrm>
          <a:prstGeom prst="line">
            <a:avLst/>
          </a:prstGeom>
          <a:ln>
            <a:headEnd/>
            <a:tailEnd/>
          </a:ln>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EFB73F11-A37D-77B1-A174-C23F96A37446}"/>
              </a:ext>
            </a:extLst>
          </p:cNvPr>
          <p:cNvCxnSpPr>
            <a:cxnSpLocks/>
          </p:cNvCxnSpPr>
          <p:nvPr/>
        </p:nvCxnSpPr>
        <p:spPr bwMode="gray">
          <a:xfrm>
            <a:off x="1066800" y="5129148"/>
            <a:ext cx="256232" cy="0"/>
          </a:xfrm>
          <a:prstGeom prst="line">
            <a:avLst/>
          </a:prstGeom>
          <a:ln>
            <a:headEnd/>
            <a:tailEnd/>
          </a:ln>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F2B3E068-6C68-9B41-455A-8B0066D37764}"/>
              </a:ext>
            </a:extLst>
          </p:cNvPr>
          <p:cNvCxnSpPr>
            <a:cxnSpLocks/>
          </p:cNvCxnSpPr>
          <p:nvPr/>
        </p:nvCxnSpPr>
        <p:spPr bwMode="gray">
          <a:xfrm>
            <a:off x="1066800" y="4439342"/>
            <a:ext cx="256232" cy="0"/>
          </a:xfrm>
          <a:prstGeom prst="line">
            <a:avLst/>
          </a:prstGeom>
          <a:ln>
            <a:headEnd/>
            <a:tailEnd/>
          </a:ln>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AA47A6F7-D2AC-E86A-4D7A-3054D74A49EE}"/>
              </a:ext>
            </a:extLst>
          </p:cNvPr>
          <p:cNvCxnSpPr>
            <a:cxnSpLocks/>
          </p:cNvCxnSpPr>
          <p:nvPr/>
        </p:nvCxnSpPr>
        <p:spPr bwMode="gray">
          <a:xfrm>
            <a:off x="1066800" y="3764476"/>
            <a:ext cx="256232" cy="0"/>
          </a:xfrm>
          <a:prstGeom prst="line">
            <a:avLst/>
          </a:prstGeom>
          <a:ln>
            <a:headEnd/>
            <a:tailEnd/>
          </a:ln>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BDF43CC4-5C50-F2D5-F86A-B6E50B999014}"/>
              </a:ext>
            </a:extLst>
          </p:cNvPr>
          <p:cNvCxnSpPr>
            <a:cxnSpLocks/>
          </p:cNvCxnSpPr>
          <p:nvPr/>
        </p:nvCxnSpPr>
        <p:spPr bwMode="gray">
          <a:xfrm>
            <a:off x="1066800" y="3057893"/>
            <a:ext cx="256232" cy="0"/>
          </a:xfrm>
          <a:prstGeom prst="line">
            <a:avLst/>
          </a:prstGeom>
          <a:ln>
            <a:headEnd/>
            <a:tailEnd/>
          </a:ln>
        </p:spPr>
        <p:style>
          <a:lnRef idx="2">
            <a:schemeClr val="dk1"/>
          </a:lnRef>
          <a:fillRef idx="0">
            <a:schemeClr val="dk1"/>
          </a:fillRef>
          <a:effectRef idx="1">
            <a:schemeClr val="dk1"/>
          </a:effectRef>
          <a:fontRef idx="minor">
            <a:schemeClr val="tx1"/>
          </a:fontRef>
        </p:style>
      </p:cxnSp>
      <p:sp>
        <p:nvSpPr>
          <p:cNvPr id="27" name="TextBox 26">
            <a:extLst>
              <a:ext uri="{FF2B5EF4-FFF2-40B4-BE49-F238E27FC236}">
                <a16:creationId xmlns:a16="http://schemas.microsoft.com/office/drawing/2014/main" id="{F53750C0-4BB2-8DD0-1726-851197EC3B88}"/>
              </a:ext>
            </a:extLst>
          </p:cNvPr>
          <p:cNvSpPr txBox="1"/>
          <p:nvPr/>
        </p:nvSpPr>
        <p:spPr>
          <a:xfrm>
            <a:off x="766800" y="5399264"/>
            <a:ext cx="464125" cy="110932"/>
          </a:xfrm>
          <a:prstGeom prst="rect">
            <a:avLst/>
          </a:prstGeom>
        </p:spPr>
        <p:txBody>
          <a:bodyPr vert="horz" wrap="square" lIns="0" tIns="0" rIns="0" bIns="0" rtlCol="0" anchor="t" anchorCtr="0">
            <a:normAutofit fontScale="47500" lnSpcReduction="20000"/>
          </a:bodyPr>
          <a:lstStyle/>
          <a:p>
            <a:pPr algn="l"/>
            <a:r>
              <a:rPr lang="nl-BE" dirty="0"/>
              <a:t>0,10</a:t>
            </a:r>
          </a:p>
        </p:txBody>
      </p:sp>
      <p:sp>
        <p:nvSpPr>
          <p:cNvPr id="28" name="TextBox 27">
            <a:extLst>
              <a:ext uri="{FF2B5EF4-FFF2-40B4-BE49-F238E27FC236}">
                <a16:creationId xmlns:a16="http://schemas.microsoft.com/office/drawing/2014/main" id="{62FC79F0-9868-3DD4-ECF8-450AB3CA9064}"/>
              </a:ext>
            </a:extLst>
          </p:cNvPr>
          <p:cNvSpPr txBox="1"/>
          <p:nvPr/>
        </p:nvSpPr>
        <p:spPr>
          <a:xfrm>
            <a:off x="766800" y="5066754"/>
            <a:ext cx="464125" cy="110932"/>
          </a:xfrm>
          <a:prstGeom prst="rect">
            <a:avLst/>
          </a:prstGeom>
        </p:spPr>
        <p:txBody>
          <a:bodyPr vert="horz" wrap="square" lIns="0" tIns="0" rIns="0" bIns="0" rtlCol="0" anchor="t" anchorCtr="0">
            <a:normAutofit fontScale="47500" lnSpcReduction="20000"/>
          </a:bodyPr>
          <a:lstStyle/>
          <a:p>
            <a:pPr algn="l"/>
            <a:r>
              <a:rPr lang="nl-BE" dirty="0"/>
              <a:t>0,15</a:t>
            </a:r>
          </a:p>
        </p:txBody>
      </p:sp>
      <p:sp>
        <p:nvSpPr>
          <p:cNvPr id="29" name="TextBox 28">
            <a:extLst>
              <a:ext uri="{FF2B5EF4-FFF2-40B4-BE49-F238E27FC236}">
                <a16:creationId xmlns:a16="http://schemas.microsoft.com/office/drawing/2014/main" id="{7F6E6BA2-CA84-F2A7-7735-CD2D5E866209}"/>
              </a:ext>
            </a:extLst>
          </p:cNvPr>
          <p:cNvSpPr txBox="1"/>
          <p:nvPr/>
        </p:nvSpPr>
        <p:spPr>
          <a:xfrm>
            <a:off x="766799" y="4734244"/>
            <a:ext cx="464125" cy="110932"/>
          </a:xfrm>
          <a:prstGeom prst="rect">
            <a:avLst/>
          </a:prstGeom>
        </p:spPr>
        <p:txBody>
          <a:bodyPr vert="horz" wrap="square" lIns="0" tIns="0" rIns="0" bIns="0" rtlCol="0" anchor="t" anchorCtr="0">
            <a:normAutofit fontScale="47500" lnSpcReduction="20000"/>
          </a:bodyPr>
          <a:lstStyle/>
          <a:p>
            <a:pPr algn="l"/>
            <a:r>
              <a:rPr lang="nl-BE" dirty="0"/>
              <a:t>0,20</a:t>
            </a:r>
          </a:p>
        </p:txBody>
      </p:sp>
      <p:sp>
        <p:nvSpPr>
          <p:cNvPr id="30" name="TextBox 29">
            <a:extLst>
              <a:ext uri="{FF2B5EF4-FFF2-40B4-BE49-F238E27FC236}">
                <a16:creationId xmlns:a16="http://schemas.microsoft.com/office/drawing/2014/main" id="{732B400A-A74D-30E9-0B37-19D05218E50A}"/>
              </a:ext>
            </a:extLst>
          </p:cNvPr>
          <p:cNvSpPr txBox="1"/>
          <p:nvPr/>
        </p:nvSpPr>
        <p:spPr>
          <a:xfrm>
            <a:off x="766799" y="4367053"/>
            <a:ext cx="464125" cy="110932"/>
          </a:xfrm>
          <a:prstGeom prst="rect">
            <a:avLst/>
          </a:prstGeom>
        </p:spPr>
        <p:txBody>
          <a:bodyPr vert="horz" wrap="square" lIns="0" tIns="0" rIns="0" bIns="0" rtlCol="0" anchor="t" anchorCtr="0">
            <a:normAutofit fontScale="47500" lnSpcReduction="20000"/>
          </a:bodyPr>
          <a:lstStyle/>
          <a:p>
            <a:pPr algn="l"/>
            <a:r>
              <a:rPr lang="nl-BE" dirty="0"/>
              <a:t>0,25</a:t>
            </a:r>
          </a:p>
        </p:txBody>
      </p:sp>
      <p:sp>
        <p:nvSpPr>
          <p:cNvPr id="31" name="TextBox 30">
            <a:extLst>
              <a:ext uri="{FF2B5EF4-FFF2-40B4-BE49-F238E27FC236}">
                <a16:creationId xmlns:a16="http://schemas.microsoft.com/office/drawing/2014/main" id="{DABF7DB7-BE6F-F1BB-B8A3-A83B40FA3F0D}"/>
              </a:ext>
            </a:extLst>
          </p:cNvPr>
          <p:cNvSpPr txBox="1"/>
          <p:nvPr/>
        </p:nvSpPr>
        <p:spPr>
          <a:xfrm>
            <a:off x="766799" y="3999908"/>
            <a:ext cx="464125" cy="110932"/>
          </a:xfrm>
          <a:prstGeom prst="rect">
            <a:avLst/>
          </a:prstGeom>
        </p:spPr>
        <p:txBody>
          <a:bodyPr vert="horz" wrap="square" lIns="0" tIns="0" rIns="0" bIns="0" rtlCol="0" anchor="t" anchorCtr="0">
            <a:normAutofit fontScale="47500" lnSpcReduction="20000"/>
          </a:bodyPr>
          <a:lstStyle/>
          <a:p>
            <a:pPr algn="l"/>
            <a:r>
              <a:rPr lang="nl-BE" dirty="0"/>
              <a:t>0,30</a:t>
            </a:r>
          </a:p>
        </p:txBody>
      </p:sp>
      <p:sp>
        <p:nvSpPr>
          <p:cNvPr id="32" name="TextBox 31">
            <a:extLst>
              <a:ext uri="{FF2B5EF4-FFF2-40B4-BE49-F238E27FC236}">
                <a16:creationId xmlns:a16="http://schemas.microsoft.com/office/drawing/2014/main" id="{F6139407-14AD-4F1A-229A-5D92F5EBEFD6}"/>
              </a:ext>
            </a:extLst>
          </p:cNvPr>
          <p:cNvSpPr txBox="1"/>
          <p:nvPr/>
        </p:nvSpPr>
        <p:spPr>
          <a:xfrm>
            <a:off x="766799" y="3681255"/>
            <a:ext cx="464125" cy="110932"/>
          </a:xfrm>
          <a:prstGeom prst="rect">
            <a:avLst/>
          </a:prstGeom>
        </p:spPr>
        <p:txBody>
          <a:bodyPr vert="horz" wrap="square" lIns="0" tIns="0" rIns="0" bIns="0" rtlCol="0" anchor="t" anchorCtr="0">
            <a:normAutofit fontScale="47500" lnSpcReduction="20000"/>
          </a:bodyPr>
          <a:lstStyle/>
          <a:p>
            <a:pPr algn="l"/>
            <a:r>
              <a:rPr lang="nl-BE" dirty="0"/>
              <a:t>0,35</a:t>
            </a:r>
          </a:p>
        </p:txBody>
      </p:sp>
      <p:sp>
        <p:nvSpPr>
          <p:cNvPr id="33" name="TextBox 32">
            <a:extLst>
              <a:ext uri="{FF2B5EF4-FFF2-40B4-BE49-F238E27FC236}">
                <a16:creationId xmlns:a16="http://schemas.microsoft.com/office/drawing/2014/main" id="{AF66658B-CF89-DBAC-6AA8-C4192BE636ED}"/>
              </a:ext>
            </a:extLst>
          </p:cNvPr>
          <p:cNvSpPr txBox="1"/>
          <p:nvPr/>
        </p:nvSpPr>
        <p:spPr>
          <a:xfrm>
            <a:off x="766799" y="3334888"/>
            <a:ext cx="464125" cy="110932"/>
          </a:xfrm>
          <a:prstGeom prst="rect">
            <a:avLst/>
          </a:prstGeom>
        </p:spPr>
        <p:txBody>
          <a:bodyPr vert="horz" wrap="square" lIns="0" tIns="0" rIns="0" bIns="0" rtlCol="0" anchor="t" anchorCtr="0">
            <a:normAutofit fontScale="47500" lnSpcReduction="20000"/>
          </a:bodyPr>
          <a:lstStyle/>
          <a:p>
            <a:pPr algn="l"/>
            <a:r>
              <a:rPr lang="nl-BE" dirty="0"/>
              <a:t>0,40</a:t>
            </a:r>
          </a:p>
        </p:txBody>
      </p:sp>
      <p:sp>
        <p:nvSpPr>
          <p:cNvPr id="34" name="TextBox 33">
            <a:extLst>
              <a:ext uri="{FF2B5EF4-FFF2-40B4-BE49-F238E27FC236}">
                <a16:creationId xmlns:a16="http://schemas.microsoft.com/office/drawing/2014/main" id="{78920074-CE30-BBC2-878F-07E349BE4A3A}"/>
              </a:ext>
            </a:extLst>
          </p:cNvPr>
          <p:cNvSpPr txBox="1"/>
          <p:nvPr/>
        </p:nvSpPr>
        <p:spPr>
          <a:xfrm>
            <a:off x="766799" y="2981454"/>
            <a:ext cx="464125" cy="110932"/>
          </a:xfrm>
          <a:prstGeom prst="rect">
            <a:avLst/>
          </a:prstGeom>
        </p:spPr>
        <p:txBody>
          <a:bodyPr vert="horz" wrap="square" lIns="0" tIns="0" rIns="0" bIns="0" rtlCol="0" anchor="t" anchorCtr="0">
            <a:normAutofit fontScale="47500" lnSpcReduction="20000"/>
          </a:bodyPr>
          <a:lstStyle/>
          <a:p>
            <a:pPr algn="l"/>
            <a:r>
              <a:rPr lang="nl-BE" dirty="0"/>
              <a:t>0,45</a:t>
            </a:r>
          </a:p>
        </p:txBody>
      </p:sp>
      <p:sp>
        <p:nvSpPr>
          <p:cNvPr id="35" name="TextBox 34">
            <a:extLst>
              <a:ext uri="{FF2B5EF4-FFF2-40B4-BE49-F238E27FC236}">
                <a16:creationId xmlns:a16="http://schemas.microsoft.com/office/drawing/2014/main" id="{A584FD17-37D6-122D-1B3D-CE369DDC34E5}"/>
              </a:ext>
            </a:extLst>
          </p:cNvPr>
          <p:cNvSpPr txBox="1"/>
          <p:nvPr/>
        </p:nvSpPr>
        <p:spPr>
          <a:xfrm>
            <a:off x="766799" y="2662944"/>
            <a:ext cx="464125" cy="110932"/>
          </a:xfrm>
          <a:prstGeom prst="rect">
            <a:avLst/>
          </a:prstGeom>
        </p:spPr>
        <p:txBody>
          <a:bodyPr vert="horz" wrap="square" lIns="0" tIns="0" rIns="0" bIns="0" rtlCol="0" anchor="t" anchorCtr="0">
            <a:normAutofit fontScale="47500" lnSpcReduction="20000"/>
          </a:bodyPr>
          <a:lstStyle/>
          <a:p>
            <a:pPr algn="l"/>
            <a:r>
              <a:rPr lang="nl-BE" dirty="0"/>
              <a:t>0,50</a:t>
            </a:r>
          </a:p>
        </p:txBody>
      </p:sp>
      <p:cxnSp>
        <p:nvCxnSpPr>
          <p:cNvPr id="38" name="Straight Connector 37">
            <a:extLst>
              <a:ext uri="{FF2B5EF4-FFF2-40B4-BE49-F238E27FC236}">
                <a16:creationId xmlns:a16="http://schemas.microsoft.com/office/drawing/2014/main" id="{98935BE4-8185-DA25-9CF0-AD78C4062A2B}"/>
              </a:ext>
            </a:extLst>
          </p:cNvPr>
          <p:cNvCxnSpPr>
            <a:cxnSpLocks/>
          </p:cNvCxnSpPr>
          <p:nvPr/>
        </p:nvCxnSpPr>
        <p:spPr bwMode="gray">
          <a:xfrm>
            <a:off x="1981200" y="5614059"/>
            <a:ext cx="0" cy="281053"/>
          </a:xfrm>
          <a:prstGeom prst="line">
            <a:avLst/>
          </a:prstGeom>
          <a:ln>
            <a:headEnd/>
            <a:tailEnd/>
          </a:ln>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F875F95E-56E6-BCDA-5A74-1280ED2A4213}"/>
              </a:ext>
            </a:extLst>
          </p:cNvPr>
          <p:cNvCxnSpPr>
            <a:cxnSpLocks/>
          </p:cNvCxnSpPr>
          <p:nvPr/>
        </p:nvCxnSpPr>
        <p:spPr bwMode="gray">
          <a:xfrm>
            <a:off x="2673928" y="5619008"/>
            <a:ext cx="0" cy="281053"/>
          </a:xfrm>
          <a:prstGeom prst="line">
            <a:avLst/>
          </a:prstGeom>
          <a:ln>
            <a:headEnd/>
            <a:tailEnd/>
          </a:ln>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E4E2E10F-6D90-91DB-E9B8-AF7843EB88AA}"/>
              </a:ext>
            </a:extLst>
          </p:cNvPr>
          <p:cNvCxnSpPr>
            <a:cxnSpLocks/>
          </p:cNvCxnSpPr>
          <p:nvPr/>
        </p:nvCxnSpPr>
        <p:spPr bwMode="gray">
          <a:xfrm>
            <a:off x="3338946" y="5614059"/>
            <a:ext cx="0" cy="281053"/>
          </a:xfrm>
          <a:prstGeom prst="line">
            <a:avLst/>
          </a:prstGeom>
          <a:ln>
            <a:headEnd/>
            <a:tailEnd/>
          </a:ln>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4A29E2A5-1711-CE97-9352-DD9617F0D5F9}"/>
              </a:ext>
            </a:extLst>
          </p:cNvPr>
          <p:cNvCxnSpPr>
            <a:cxnSpLocks/>
          </p:cNvCxnSpPr>
          <p:nvPr/>
        </p:nvCxnSpPr>
        <p:spPr bwMode="gray">
          <a:xfrm>
            <a:off x="4045527" y="5614059"/>
            <a:ext cx="0" cy="281053"/>
          </a:xfrm>
          <a:prstGeom prst="line">
            <a:avLst/>
          </a:prstGeom>
          <a:ln>
            <a:headEnd/>
            <a:tailEnd/>
          </a:ln>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9ED551E4-4EDE-C6B5-BBBE-EA393842466C}"/>
              </a:ext>
            </a:extLst>
          </p:cNvPr>
          <p:cNvCxnSpPr>
            <a:cxnSpLocks/>
          </p:cNvCxnSpPr>
          <p:nvPr/>
        </p:nvCxnSpPr>
        <p:spPr bwMode="gray">
          <a:xfrm>
            <a:off x="4731327" y="5627756"/>
            <a:ext cx="0" cy="281053"/>
          </a:xfrm>
          <a:prstGeom prst="line">
            <a:avLst/>
          </a:prstGeom>
          <a:ln>
            <a:headEnd/>
            <a:tailEnd/>
          </a:ln>
        </p:spPr>
        <p:style>
          <a:lnRef idx="2">
            <a:schemeClr val="dk1"/>
          </a:lnRef>
          <a:fillRef idx="0">
            <a:schemeClr val="dk1"/>
          </a:fillRef>
          <a:effectRef idx="1">
            <a:schemeClr val="dk1"/>
          </a:effectRef>
          <a:fontRef idx="minor">
            <a:schemeClr val="tx1"/>
          </a:fontRef>
        </p:style>
      </p:cxnSp>
      <p:sp>
        <p:nvSpPr>
          <p:cNvPr id="45" name="TextBox 44">
            <a:extLst>
              <a:ext uri="{FF2B5EF4-FFF2-40B4-BE49-F238E27FC236}">
                <a16:creationId xmlns:a16="http://schemas.microsoft.com/office/drawing/2014/main" id="{C289AE2D-9AC9-6642-9071-4A52D467D8B4}"/>
              </a:ext>
            </a:extLst>
          </p:cNvPr>
          <p:cNvSpPr txBox="1"/>
          <p:nvPr/>
        </p:nvSpPr>
        <p:spPr>
          <a:xfrm>
            <a:off x="1889018" y="5984031"/>
            <a:ext cx="464125" cy="110932"/>
          </a:xfrm>
          <a:prstGeom prst="rect">
            <a:avLst/>
          </a:prstGeom>
        </p:spPr>
        <p:txBody>
          <a:bodyPr vert="horz" wrap="square" lIns="0" tIns="0" rIns="0" bIns="0" rtlCol="0" anchor="t" anchorCtr="0">
            <a:normAutofit fontScale="47500" lnSpcReduction="20000"/>
          </a:bodyPr>
          <a:lstStyle/>
          <a:p>
            <a:pPr algn="l"/>
            <a:r>
              <a:rPr lang="nl-BE" dirty="0"/>
              <a:t>0,1</a:t>
            </a:r>
          </a:p>
        </p:txBody>
      </p:sp>
      <p:sp>
        <p:nvSpPr>
          <p:cNvPr id="46" name="TextBox 45">
            <a:extLst>
              <a:ext uri="{FF2B5EF4-FFF2-40B4-BE49-F238E27FC236}">
                <a16:creationId xmlns:a16="http://schemas.microsoft.com/office/drawing/2014/main" id="{6A1D1C31-AEF4-1C72-6A94-BBF075BE0C93}"/>
              </a:ext>
            </a:extLst>
          </p:cNvPr>
          <p:cNvSpPr txBox="1"/>
          <p:nvPr/>
        </p:nvSpPr>
        <p:spPr>
          <a:xfrm>
            <a:off x="2554037" y="5984031"/>
            <a:ext cx="464125" cy="110932"/>
          </a:xfrm>
          <a:prstGeom prst="rect">
            <a:avLst/>
          </a:prstGeom>
        </p:spPr>
        <p:txBody>
          <a:bodyPr vert="horz" wrap="square" lIns="0" tIns="0" rIns="0" bIns="0" rtlCol="0" anchor="t" anchorCtr="0">
            <a:normAutofit fontScale="47500" lnSpcReduction="20000"/>
          </a:bodyPr>
          <a:lstStyle/>
          <a:p>
            <a:pPr algn="l"/>
            <a:r>
              <a:rPr lang="nl-BE" dirty="0"/>
              <a:t>0,2</a:t>
            </a:r>
          </a:p>
        </p:txBody>
      </p:sp>
      <p:sp>
        <p:nvSpPr>
          <p:cNvPr id="47" name="TextBox 46">
            <a:extLst>
              <a:ext uri="{FF2B5EF4-FFF2-40B4-BE49-F238E27FC236}">
                <a16:creationId xmlns:a16="http://schemas.microsoft.com/office/drawing/2014/main" id="{64A775C0-E6BB-DC66-0934-E346F8A0FEE5}"/>
              </a:ext>
            </a:extLst>
          </p:cNvPr>
          <p:cNvSpPr txBox="1"/>
          <p:nvPr/>
        </p:nvSpPr>
        <p:spPr>
          <a:xfrm>
            <a:off x="3246767" y="5984031"/>
            <a:ext cx="464125" cy="110932"/>
          </a:xfrm>
          <a:prstGeom prst="rect">
            <a:avLst/>
          </a:prstGeom>
        </p:spPr>
        <p:txBody>
          <a:bodyPr vert="horz" wrap="square" lIns="0" tIns="0" rIns="0" bIns="0" rtlCol="0" anchor="t" anchorCtr="0">
            <a:normAutofit fontScale="47500" lnSpcReduction="20000"/>
          </a:bodyPr>
          <a:lstStyle/>
          <a:p>
            <a:pPr algn="l"/>
            <a:r>
              <a:rPr lang="nl-BE" dirty="0"/>
              <a:t>0,3</a:t>
            </a:r>
          </a:p>
        </p:txBody>
      </p:sp>
      <p:sp>
        <p:nvSpPr>
          <p:cNvPr id="48" name="TextBox 47">
            <a:extLst>
              <a:ext uri="{FF2B5EF4-FFF2-40B4-BE49-F238E27FC236}">
                <a16:creationId xmlns:a16="http://schemas.microsoft.com/office/drawing/2014/main" id="{EED4B34E-351E-D373-B478-A5F25B995331}"/>
              </a:ext>
            </a:extLst>
          </p:cNvPr>
          <p:cNvSpPr txBox="1"/>
          <p:nvPr/>
        </p:nvSpPr>
        <p:spPr>
          <a:xfrm>
            <a:off x="3947519" y="5986084"/>
            <a:ext cx="464125" cy="110932"/>
          </a:xfrm>
          <a:prstGeom prst="rect">
            <a:avLst/>
          </a:prstGeom>
        </p:spPr>
        <p:txBody>
          <a:bodyPr vert="horz" wrap="square" lIns="0" tIns="0" rIns="0" bIns="0" rtlCol="0" anchor="t" anchorCtr="0">
            <a:normAutofit fontScale="47500" lnSpcReduction="20000"/>
          </a:bodyPr>
          <a:lstStyle/>
          <a:p>
            <a:pPr algn="l"/>
            <a:r>
              <a:rPr lang="nl-BE" dirty="0"/>
              <a:t>0,4</a:t>
            </a:r>
          </a:p>
        </p:txBody>
      </p:sp>
      <p:sp>
        <p:nvSpPr>
          <p:cNvPr id="49" name="TextBox 48">
            <a:extLst>
              <a:ext uri="{FF2B5EF4-FFF2-40B4-BE49-F238E27FC236}">
                <a16:creationId xmlns:a16="http://schemas.microsoft.com/office/drawing/2014/main" id="{74103B65-0DF5-6C0C-0DF8-BD8C3CAB1724}"/>
              </a:ext>
            </a:extLst>
          </p:cNvPr>
          <p:cNvSpPr txBox="1"/>
          <p:nvPr/>
        </p:nvSpPr>
        <p:spPr>
          <a:xfrm>
            <a:off x="4620261" y="5987907"/>
            <a:ext cx="464125" cy="110932"/>
          </a:xfrm>
          <a:prstGeom prst="rect">
            <a:avLst/>
          </a:prstGeom>
        </p:spPr>
        <p:txBody>
          <a:bodyPr vert="horz" wrap="square" lIns="0" tIns="0" rIns="0" bIns="0" rtlCol="0" anchor="t" anchorCtr="0">
            <a:normAutofit fontScale="47500" lnSpcReduction="20000"/>
          </a:bodyPr>
          <a:lstStyle/>
          <a:p>
            <a:pPr algn="l"/>
            <a:r>
              <a:rPr lang="nl-BE" dirty="0"/>
              <a:t>0,5</a:t>
            </a:r>
          </a:p>
        </p:txBody>
      </p:sp>
      <p:sp>
        <p:nvSpPr>
          <p:cNvPr id="51" name="Oval 50">
            <a:extLst>
              <a:ext uri="{FF2B5EF4-FFF2-40B4-BE49-F238E27FC236}">
                <a16:creationId xmlns:a16="http://schemas.microsoft.com/office/drawing/2014/main" id="{D1828E35-6C0A-23AC-C079-F9D8D654A8EB}"/>
              </a:ext>
            </a:extLst>
          </p:cNvPr>
          <p:cNvSpPr/>
          <p:nvPr/>
        </p:nvSpPr>
        <p:spPr bwMode="gray">
          <a:xfrm>
            <a:off x="1500740" y="4947260"/>
            <a:ext cx="118537" cy="118537"/>
          </a:xfrm>
          <a:prstGeom prst="ellipse">
            <a:avLst/>
          </a:prstGeom>
          <a:solidFill>
            <a:srgbClr val="7030A0"/>
          </a:solidFill>
          <a:ln w="9525" algn="ctr">
            <a:noFill/>
            <a:miter lim="800000"/>
            <a:headEnd/>
            <a:tailEnd/>
          </a:ln>
          <a:effectLst/>
        </p:spPr>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52" name="Oval 51">
            <a:extLst>
              <a:ext uri="{FF2B5EF4-FFF2-40B4-BE49-F238E27FC236}">
                <a16:creationId xmlns:a16="http://schemas.microsoft.com/office/drawing/2014/main" id="{F4E5DE53-17C2-5080-BA49-1F9FB078A7A9}"/>
              </a:ext>
            </a:extLst>
          </p:cNvPr>
          <p:cNvSpPr/>
          <p:nvPr/>
        </p:nvSpPr>
        <p:spPr bwMode="gray">
          <a:xfrm>
            <a:off x="2271721" y="5162123"/>
            <a:ext cx="118537" cy="118537"/>
          </a:xfrm>
          <a:prstGeom prst="ellipse">
            <a:avLst/>
          </a:prstGeom>
          <a:solidFill>
            <a:srgbClr val="7030A0"/>
          </a:solidFill>
          <a:ln w="9525" algn="ctr">
            <a:noFill/>
            <a:miter lim="800000"/>
            <a:headEnd/>
            <a:tailEnd/>
          </a:ln>
          <a:effectLst/>
        </p:spPr>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54" name="Oval 53">
            <a:extLst>
              <a:ext uri="{FF2B5EF4-FFF2-40B4-BE49-F238E27FC236}">
                <a16:creationId xmlns:a16="http://schemas.microsoft.com/office/drawing/2014/main" id="{8435191B-0795-7085-B483-590F59546749}"/>
              </a:ext>
            </a:extLst>
          </p:cNvPr>
          <p:cNvSpPr/>
          <p:nvPr/>
        </p:nvSpPr>
        <p:spPr bwMode="gray">
          <a:xfrm>
            <a:off x="3028409" y="4509285"/>
            <a:ext cx="118537" cy="118537"/>
          </a:xfrm>
          <a:prstGeom prst="ellipse">
            <a:avLst/>
          </a:prstGeom>
          <a:solidFill>
            <a:srgbClr val="7030A0"/>
          </a:solidFill>
          <a:ln w="9525" algn="ctr">
            <a:noFill/>
            <a:miter lim="800000"/>
            <a:headEnd/>
            <a:tailEnd/>
          </a:ln>
          <a:effectLst/>
        </p:spPr>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55" name="Oval 54">
            <a:extLst>
              <a:ext uri="{FF2B5EF4-FFF2-40B4-BE49-F238E27FC236}">
                <a16:creationId xmlns:a16="http://schemas.microsoft.com/office/drawing/2014/main" id="{01D800F9-46F1-B152-8971-981DFE5CD90D}"/>
              </a:ext>
            </a:extLst>
          </p:cNvPr>
          <p:cNvSpPr/>
          <p:nvPr/>
        </p:nvSpPr>
        <p:spPr bwMode="gray">
          <a:xfrm>
            <a:off x="3360292" y="3641584"/>
            <a:ext cx="118537" cy="118537"/>
          </a:xfrm>
          <a:prstGeom prst="ellipse">
            <a:avLst/>
          </a:prstGeom>
          <a:solidFill>
            <a:srgbClr val="7030A0"/>
          </a:solidFill>
          <a:ln w="9525" algn="ctr">
            <a:noFill/>
            <a:miter lim="800000"/>
            <a:headEnd/>
            <a:tailEnd/>
          </a:ln>
          <a:effectLst/>
        </p:spPr>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56" name="Oval 55">
            <a:extLst>
              <a:ext uri="{FF2B5EF4-FFF2-40B4-BE49-F238E27FC236}">
                <a16:creationId xmlns:a16="http://schemas.microsoft.com/office/drawing/2014/main" id="{3EAE4939-D9F7-8D13-6B15-170A60861D5E}"/>
              </a:ext>
            </a:extLst>
          </p:cNvPr>
          <p:cNvSpPr/>
          <p:nvPr/>
        </p:nvSpPr>
        <p:spPr bwMode="gray">
          <a:xfrm>
            <a:off x="3986258" y="3366865"/>
            <a:ext cx="118537" cy="118537"/>
          </a:xfrm>
          <a:prstGeom prst="ellipse">
            <a:avLst/>
          </a:prstGeom>
          <a:solidFill>
            <a:srgbClr val="7030A0"/>
          </a:solidFill>
          <a:ln w="9525" algn="ctr">
            <a:noFill/>
            <a:miter lim="800000"/>
            <a:headEnd/>
            <a:tailEnd/>
          </a:ln>
          <a:effectLst/>
        </p:spPr>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57" name="Oval 56">
            <a:extLst>
              <a:ext uri="{FF2B5EF4-FFF2-40B4-BE49-F238E27FC236}">
                <a16:creationId xmlns:a16="http://schemas.microsoft.com/office/drawing/2014/main" id="{2412B358-623C-DB95-CC33-1B217F155C48}"/>
              </a:ext>
            </a:extLst>
          </p:cNvPr>
          <p:cNvSpPr/>
          <p:nvPr/>
        </p:nvSpPr>
        <p:spPr bwMode="gray">
          <a:xfrm>
            <a:off x="4713041" y="3945252"/>
            <a:ext cx="118537" cy="118537"/>
          </a:xfrm>
          <a:prstGeom prst="ellipse">
            <a:avLst/>
          </a:prstGeom>
          <a:solidFill>
            <a:srgbClr val="7030A0"/>
          </a:solidFill>
          <a:ln w="9525" algn="ctr">
            <a:noFill/>
            <a:miter lim="800000"/>
            <a:headEnd/>
            <a:tailEnd/>
          </a:ln>
          <a:effectLst/>
        </p:spPr>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cxnSp>
        <p:nvCxnSpPr>
          <p:cNvPr id="59" name="Straight Connector 58">
            <a:extLst>
              <a:ext uri="{FF2B5EF4-FFF2-40B4-BE49-F238E27FC236}">
                <a16:creationId xmlns:a16="http://schemas.microsoft.com/office/drawing/2014/main" id="{F6298255-A1AB-CD5B-43F7-61DAA0529A5F}"/>
              </a:ext>
            </a:extLst>
          </p:cNvPr>
          <p:cNvCxnSpPr/>
          <p:nvPr/>
        </p:nvCxnSpPr>
        <p:spPr bwMode="gray">
          <a:xfrm flipV="1">
            <a:off x="1500740" y="3230880"/>
            <a:ext cx="3452260" cy="1503364"/>
          </a:xfrm>
          <a:prstGeom prst="line">
            <a:avLst/>
          </a:prstGeom>
          <a:ln>
            <a:headEnd/>
            <a:tailEnd/>
          </a:ln>
        </p:spPr>
        <p:style>
          <a:lnRef idx="2">
            <a:schemeClr val="accent4"/>
          </a:lnRef>
          <a:fillRef idx="0">
            <a:schemeClr val="accent4"/>
          </a:fillRef>
          <a:effectRef idx="1">
            <a:schemeClr val="accent4"/>
          </a:effectRef>
          <a:fontRef idx="minor">
            <a:schemeClr val="tx1"/>
          </a:fontRef>
        </p:style>
      </p:cxnSp>
      <p:cxnSp>
        <p:nvCxnSpPr>
          <p:cNvPr id="118" name="Straight Connector 117">
            <a:extLst>
              <a:ext uri="{FF2B5EF4-FFF2-40B4-BE49-F238E27FC236}">
                <a16:creationId xmlns:a16="http://schemas.microsoft.com/office/drawing/2014/main" id="{74178883-3207-2A73-CC3F-6593218230FA}"/>
              </a:ext>
            </a:extLst>
          </p:cNvPr>
          <p:cNvCxnSpPr>
            <a:cxnSpLocks/>
          </p:cNvCxnSpPr>
          <p:nvPr/>
        </p:nvCxnSpPr>
        <p:spPr bwMode="gray">
          <a:xfrm>
            <a:off x="7100918" y="2643346"/>
            <a:ext cx="0" cy="2951115"/>
          </a:xfrm>
          <a:prstGeom prst="line">
            <a:avLst/>
          </a:prstGeom>
          <a:ln>
            <a:headEnd/>
            <a:tailEnd/>
          </a:ln>
        </p:spPr>
        <p:style>
          <a:lnRef idx="2">
            <a:schemeClr val="dk1"/>
          </a:lnRef>
          <a:fillRef idx="0">
            <a:schemeClr val="dk1"/>
          </a:fillRef>
          <a:effectRef idx="1">
            <a:schemeClr val="dk1"/>
          </a:effectRef>
          <a:fontRef idx="minor">
            <a:schemeClr val="tx1"/>
          </a:fontRef>
        </p:style>
      </p:cxnSp>
      <p:cxnSp>
        <p:nvCxnSpPr>
          <p:cNvPr id="119" name="Straight Connector 118">
            <a:extLst>
              <a:ext uri="{FF2B5EF4-FFF2-40B4-BE49-F238E27FC236}">
                <a16:creationId xmlns:a16="http://schemas.microsoft.com/office/drawing/2014/main" id="{BDFA2909-205D-1EAA-7056-3B31EF17EE4B}"/>
              </a:ext>
            </a:extLst>
          </p:cNvPr>
          <p:cNvCxnSpPr>
            <a:cxnSpLocks/>
          </p:cNvCxnSpPr>
          <p:nvPr/>
        </p:nvCxnSpPr>
        <p:spPr bwMode="gray">
          <a:xfrm>
            <a:off x="7091934" y="5594461"/>
            <a:ext cx="3538275" cy="0"/>
          </a:xfrm>
          <a:prstGeom prst="line">
            <a:avLst/>
          </a:prstGeom>
          <a:ln>
            <a:headEnd/>
            <a:tailEnd/>
          </a:ln>
        </p:spPr>
        <p:style>
          <a:lnRef idx="2">
            <a:schemeClr val="dk1"/>
          </a:lnRef>
          <a:fillRef idx="0">
            <a:schemeClr val="dk1"/>
          </a:fillRef>
          <a:effectRef idx="1">
            <a:schemeClr val="dk1"/>
          </a:effectRef>
          <a:fontRef idx="minor">
            <a:schemeClr val="tx1"/>
          </a:fontRef>
        </p:style>
      </p:cxnSp>
      <p:cxnSp>
        <p:nvCxnSpPr>
          <p:cNvPr id="120" name="Straight Connector 119">
            <a:extLst>
              <a:ext uri="{FF2B5EF4-FFF2-40B4-BE49-F238E27FC236}">
                <a16:creationId xmlns:a16="http://schemas.microsoft.com/office/drawing/2014/main" id="{A2C7BC9A-2278-246B-D103-7F19967144A8}"/>
              </a:ext>
            </a:extLst>
          </p:cNvPr>
          <p:cNvCxnSpPr>
            <a:cxnSpLocks/>
          </p:cNvCxnSpPr>
          <p:nvPr/>
        </p:nvCxnSpPr>
        <p:spPr bwMode="gray">
          <a:xfrm>
            <a:off x="6844686" y="5442059"/>
            <a:ext cx="256232" cy="0"/>
          </a:xfrm>
          <a:prstGeom prst="line">
            <a:avLst/>
          </a:prstGeom>
          <a:ln>
            <a:headEnd/>
            <a:tailEnd/>
          </a:ln>
        </p:spPr>
        <p:style>
          <a:lnRef idx="2">
            <a:schemeClr val="dk1"/>
          </a:lnRef>
          <a:fillRef idx="0">
            <a:schemeClr val="dk1"/>
          </a:fillRef>
          <a:effectRef idx="1">
            <a:schemeClr val="dk1"/>
          </a:effectRef>
          <a:fontRef idx="minor">
            <a:schemeClr val="tx1"/>
          </a:fontRef>
        </p:style>
      </p:cxnSp>
      <p:cxnSp>
        <p:nvCxnSpPr>
          <p:cNvPr id="121" name="Straight Connector 120">
            <a:extLst>
              <a:ext uri="{FF2B5EF4-FFF2-40B4-BE49-F238E27FC236}">
                <a16:creationId xmlns:a16="http://schemas.microsoft.com/office/drawing/2014/main" id="{00B51BB6-C280-17C0-81CB-EDFA4EC97F61}"/>
              </a:ext>
            </a:extLst>
          </p:cNvPr>
          <p:cNvCxnSpPr>
            <a:cxnSpLocks/>
          </p:cNvCxnSpPr>
          <p:nvPr/>
        </p:nvCxnSpPr>
        <p:spPr bwMode="gray">
          <a:xfrm>
            <a:off x="6844686" y="4783968"/>
            <a:ext cx="256232" cy="0"/>
          </a:xfrm>
          <a:prstGeom prst="line">
            <a:avLst/>
          </a:prstGeom>
          <a:ln>
            <a:headEnd/>
            <a:tailEnd/>
          </a:ln>
        </p:spPr>
        <p:style>
          <a:lnRef idx="2">
            <a:schemeClr val="dk1"/>
          </a:lnRef>
          <a:fillRef idx="0">
            <a:schemeClr val="dk1"/>
          </a:fillRef>
          <a:effectRef idx="1">
            <a:schemeClr val="dk1"/>
          </a:effectRef>
          <a:fontRef idx="minor">
            <a:schemeClr val="tx1"/>
          </a:fontRef>
        </p:style>
      </p:cxnSp>
      <p:cxnSp>
        <p:nvCxnSpPr>
          <p:cNvPr id="122" name="Straight Connector 121">
            <a:extLst>
              <a:ext uri="{FF2B5EF4-FFF2-40B4-BE49-F238E27FC236}">
                <a16:creationId xmlns:a16="http://schemas.microsoft.com/office/drawing/2014/main" id="{4BB6DEE5-CE34-1237-15E3-CE51C2BCC114}"/>
              </a:ext>
            </a:extLst>
          </p:cNvPr>
          <p:cNvCxnSpPr>
            <a:cxnSpLocks/>
          </p:cNvCxnSpPr>
          <p:nvPr/>
        </p:nvCxnSpPr>
        <p:spPr bwMode="gray">
          <a:xfrm>
            <a:off x="6844686" y="4084314"/>
            <a:ext cx="256232" cy="0"/>
          </a:xfrm>
          <a:prstGeom prst="line">
            <a:avLst/>
          </a:prstGeom>
          <a:ln>
            <a:headEnd/>
            <a:tailEnd/>
          </a:ln>
        </p:spPr>
        <p:style>
          <a:lnRef idx="2">
            <a:schemeClr val="dk1"/>
          </a:lnRef>
          <a:fillRef idx="0">
            <a:schemeClr val="dk1"/>
          </a:fillRef>
          <a:effectRef idx="1">
            <a:schemeClr val="dk1"/>
          </a:effectRef>
          <a:fontRef idx="minor">
            <a:schemeClr val="tx1"/>
          </a:fontRef>
        </p:style>
      </p:cxnSp>
      <p:cxnSp>
        <p:nvCxnSpPr>
          <p:cNvPr id="123" name="Straight Connector 122">
            <a:extLst>
              <a:ext uri="{FF2B5EF4-FFF2-40B4-BE49-F238E27FC236}">
                <a16:creationId xmlns:a16="http://schemas.microsoft.com/office/drawing/2014/main" id="{2217667B-E314-3BAF-3615-ECA5EB5D0B9D}"/>
              </a:ext>
            </a:extLst>
          </p:cNvPr>
          <p:cNvCxnSpPr>
            <a:cxnSpLocks/>
          </p:cNvCxnSpPr>
          <p:nvPr/>
        </p:nvCxnSpPr>
        <p:spPr bwMode="gray">
          <a:xfrm>
            <a:off x="6844686" y="3412368"/>
            <a:ext cx="256232" cy="0"/>
          </a:xfrm>
          <a:prstGeom prst="line">
            <a:avLst/>
          </a:prstGeom>
          <a:ln>
            <a:headEnd/>
            <a:tailEnd/>
          </a:ln>
        </p:spPr>
        <p:style>
          <a:lnRef idx="2">
            <a:schemeClr val="dk1"/>
          </a:lnRef>
          <a:fillRef idx="0">
            <a:schemeClr val="dk1"/>
          </a:fillRef>
          <a:effectRef idx="1">
            <a:schemeClr val="dk1"/>
          </a:effectRef>
          <a:fontRef idx="minor">
            <a:schemeClr val="tx1"/>
          </a:fontRef>
        </p:style>
      </p:cxnSp>
      <p:cxnSp>
        <p:nvCxnSpPr>
          <p:cNvPr id="124" name="Straight Connector 123">
            <a:extLst>
              <a:ext uri="{FF2B5EF4-FFF2-40B4-BE49-F238E27FC236}">
                <a16:creationId xmlns:a16="http://schemas.microsoft.com/office/drawing/2014/main" id="{61096EFD-E52E-99D5-6BA6-0CD57B444204}"/>
              </a:ext>
            </a:extLst>
          </p:cNvPr>
          <p:cNvCxnSpPr>
            <a:cxnSpLocks/>
          </p:cNvCxnSpPr>
          <p:nvPr/>
        </p:nvCxnSpPr>
        <p:spPr bwMode="gray">
          <a:xfrm>
            <a:off x="6844686" y="2709745"/>
            <a:ext cx="256232" cy="0"/>
          </a:xfrm>
          <a:prstGeom prst="line">
            <a:avLst/>
          </a:prstGeom>
          <a:ln>
            <a:headEnd/>
            <a:tailEnd/>
          </a:ln>
        </p:spPr>
        <p:style>
          <a:lnRef idx="2">
            <a:schemeClr val="dk1"/>
          </a:lnRef>
          <a:fillRef idx="0">
            <a:schemeClr val="dk1"/>
          </a:fillRef>
          <a:effectRef idx="1">
            <a:schemeClr val="dk1"/>
          </a:effectRef>
          <a:fontRef idx="minor">
            <a:schemeClr val="tx1"/>
          </a:fontRef>
        </p:style>
      </p:cxnSp>
      <p:cxnSp>
        <p:nvCxnSpPr>
          <p:cNvPr id="125" name="Straight Connector 124">
            <a:extLst>
              <a:ext uri="{FF2B5EF4-FFF2-40B4-BE49-F238E27FC236}">
                <a16:creationId xmlns:a16="http://schemas.microsoft.com/office/drawing/2014/main" id="{5DC48B02-7AAE-C431-95EF-21C5B5F8E9A1}"/>
              </a:ext>
            </a:extLst>
          </p:cNvPr>
          <p:cNvCxnSpPr>
            <a:cxnSpLocks/>
          </p:cNvCxnSpPr>
          <p:nvPr/>
        </p:nvCxnSpPr>
        <p:spPr bwMode="gray">
          <a:xfrm>
            <a:off x="6844686" y="5109550"/>
            <a:ext cx="256232" cy="0"/>
          </a:xfrm>
          <a:prstGeom prst="line">
            <a:avLst/>
          </a:prstGeom>
          <a:ln>
            <a:headEnd/>
            <a:tailEnd/>
          </a:ln>
        </p:spPr>
        <p:style>
          <a:lnRef idx="2">
            <a:schemeClr val="dk1"/>
          </a:lnRef>
          <a:fillRef idx="0">
            <a:schemeClr val="dk1"/>
          </a:fillRef>
          <a:effectRef idx="1">
            <a:schemeClr val="dk1"/>
          </a:effectRef>
          <a:fontRef idx="minor">
            <a:schemeClr val="tx1"/>
          </a:fontRef>
        </p:style>
      </p:cxnSp>
      <p:cxnSp>
        <p:nvCxnSpPr>
          <p:cNvPr id="126" name="Straight Connector 125">
            <a:extLst>
              <a:ext uri="{FF2B5EF4-FFF2-40B4-BE49-F238E27FC236}">
                <a16:creationId xmlns:a16="http://schemas.microsoft.com/office/drawing/2014/main" id="{C0314233-F7C3-8A83-225E-3A2B7121BE75}"/>
              </a:ext>
            </a:extLst>
          </p:cNvPr>
          <p:cNvCxnSpPr>
            <a:cxnSpLocks/>
          </p:cNvCxnSpPr>
          <p:nvPr/>
        </p:nvCxnSpPr>
        <p:spPr bwMode="gray">
          <a:xfrm>
            <a:off x="6844686" y="4419744"/>
            <a:ext cx="256232" cy="0"/>
          </a:xfrm>
          <a:prstGeom prst="line">
            <a:avLst/>
          </a:prstGeom>
          <a:ln>
            <a:headEnd/>
            <a:tailEnd/>
          </a:ln>
        </p:spPr>
        <p:style>
          <a:lnRef idx="2">
            <a:schemeClr val="dk1"/>
          </a:lnRef>
          <a:fillRef idx="0">
            <a:schemeClr val="dk1"/>
          </a:fillRef>
          <a:effectRef idx="1">
            <a:schemeClr val="dk1"/>
          </a:effectRef>
          <a:fontRef idx="minor">
            <a:schemeClr val="tx1"/>
          </a:fontRef>
        </p:style>
      </p:cxnSp>
      <p:cxnSp>
        <p:nvCxnSpPr>
          <p:cNvPr id="127" name="Straight Connector 126">
            <a:extLst>
              <a:ext uri="{FF2B5EF4-FFF2-40B4-BE49-F238E27FC236}">
                <a16:creationId xmlns:a16="http://schemas.microsoft.com/office/drawing/2014/main" id="{32366B39-7175-0366-FB56-796BE62B1ABD}"/>
              </a:ext>
            </a:extLst>
          </p:cNvPr>
          <p:cNvCxnSpPr>
            <a:cxnSpLocks/>
          </p:cNvCxnSpPr>
          <p:nvPr/>
        </p:nvCxnSpPr>
        <p:spPr bwMode="gray">
          <a:xfrm>
            <a:off x="6844686" y="3744878"/>
            <a:ext cx="256232" cy="0"/>
          </a:xfrm>
          <a:prstGeom prst="line">
            <a:avLst/>
          </a:prstGeom>
          <a:ln>
            <a:headEnd/>
            <a:tailEnd/>
          </a:ln>
        </p:spPr>
        <p:style>
          <a:lnRef idx="2">
            <a:schemeClr val="dk1"/>
          </a:lnRef>
          <a:fillRef idx="0">
            <a:schemeClr val="dk1"/>
          </a:fillRef>
          <a:effectRef idx="1">
            <a:schemeClr val="dk1"/>
          </a:effectRef>
          <a:fontRef idx="minor">
            <a:schemeClr val="tx1"/>
          </a:fontRef>
        </p:style>
      </p:cxnSp>
      <p:cxnSp>
        <p:nvCxnSpPr>
          <p:cNvPr id="128" name="Straight Connector 127">
            <a:extLst>
              <a:ext uri="{FF2B5EF4-FFF2-40B4-BE49-F238E27FC236}">
                <a16:creationId xmlns:a16="http://schemas.microsoft.com/office/drawing/2014/main" id="{5E302D92-CF64-C3DA-76B6-68D9CFDED168}"/>
              </a:ext>
            </a:extLst>
          </p:cNvPr>
          <p:cNvCxnSpPr>
            <a:cxnSpLocks/>
          </p:cNvCxnSpPr>
          <p:nvPr/>
        </p:nvCxnSpPr>
        <p:spPr bwMode="gray">
          <a:xfrm>
            <a:off x="6844686" y="3038295"/>
            <a:ext cx="256232" cy="0"/>
          </a:xfrm>
          <a:prstGeom prst="line">
            <a:avLst/>
          </a:prstGeom>
          <a:ln>
            <a:headEnd/>
            <a:tailEnd/>
          </a:ln>
        </p:spPr>
        <p:style>
          <a:lnRef idx="2">
            <a:schemeClr val="dk1"/>
          </a:lnRef>
          <a:fillRef idx="0">
            <a:schemeClr val="dk1"/>
          </a:fillRef>
          <a:effectRef idx="1">
            <a:schemeClr val="dk1"/>
          </a:effectRef>
          <a:fontRef idx="minor">
            <a:schemeClr val="tx1"/>
          </a:fontRef>
        </p:style>
      </p:cxnSp>
      <p:sp>
        <p:nvSpPr>
          <p:cNvPr id="129" name="TextBox 128">
            <a:extLst>
              <a:ext uri="{FF2B5EF4-FFF2-40B4-BE49-F238E27FC236}">
                <a16:creationId xmlns:a16="http://schemas.microsoft.com/office/drawing/2014/main" id="{BE00DF97-763F-D4E1-66AF-F6E4F45E0CE6}"/>
              </a:ext>
            </a:extLst>
          </p:cNvPr>
          <p:cNvSpPr txBox="1"/>
          <p:nvPr/>
        </p:nvSpPr>
        <p:spPr>
          <a:xfrm>
            <a:off x="6544686" y="5379666"/>
            <a:ext cx="464125" cy="110932"/>
          </a:xfrm>
          <a:prstGeom prst="rect">
            <a:avLst/>
          </a:prstGeom>
        </p:spPr>
        <p:txBody>
          <a:bodyPr vert="horz" wrap="square" lIns="0" tIns="0" rIns="0" bIns="0" rtlCol="0" anchor="t" anchorCtr="0">
            <a:normAutofit fontScale="47500" lnSpcReduction="20000"/>
          </a:bodyPr>
          <a:lstStyle/>
          <a:p>
            <a:pPr algn="l"/>
            <a:r>
              <a:rPr lang="nl-BE" dirty="0"/>
              <a:t>0,10</a:t>
            </a:r>
          </a:p>
        </p:txBody>
      </p:sp>
      <p:sp>
        <p:nvSpPr>
          <p:cNvPr id="130" name="TextBox 129">
            <a:extLst>
              <a:ext uri="{FF2B5EF4-FFF2-40B4-BE49-F238E27FC236}">
                <a16:creationId xmlns:a16="http://schemas.microsoft.com/office/drawing/2014/main" id="{C02730DA-5D25-431E-CAB1-88925BDAFFEF}"/>
              </a:ext>
            </a:extLst>
          </p:cNvPr>
          <p:cNvSpPr txBox="1"/>
          <p:nvPr/>
        </p:nvSpPr>
        <p:spPr>
          <a:xfrm>
            <a:off x="6544686" y="5047156"/>
            <a:ext cx="464125" cy="110932"/>
          </a:xfrm>
          <a:prstGeom prst="rect">
            <a:avLst/>
          </a:prstGeom>
        </p:spPr>
        <p:txBody>
          <a:bodyPr vert="horz" wrap="square" lIns="0" tIns="0" rIns="0" bIns="0" rtlCol="0" anchor="t" anchorCtr="0">
            <a:normAutofit fontScale="47500" lnSpcReduction="20000"/>
          </a:bodyPr>
          <a:lstStyle/>
          <a:p>
            <a:pPr algn="l"/>
            <a:r>
              <a:rPr lang="nl-BE" dirty="0"/>
              <a:t>0,15</a:t>
            </a:r>
          </a:p>
        </p:txBody>
      </p:sp>
      <p:sp>
        <p:nvSpPr>
          <p:cNvPr id="131" name="TextBox 130">
            <a:extLst>
              <a:ext uri="{FF2B5EF4-FFF2-40B4-BE49-F238E27FC236}">
                <a16:creationId xmlns:a16="http://schemas.microsoft.com/office/drawing/2014/main" id="{8D40896D-1799-1B82-B3BE-1179949F8C51}"/>
              </a:ext>
            </a:extLst>
          </p:cNvPr>
          <p:cNvSpPr txBox="1"/>
          <p:nvPr/>
        </p:nvSpPr>
        <p:spPr>
          <a:xfrm>
            <a:off x="6544685" y="4714646"/>
            <a:ext cx="464125" cy="110932"/>
          </a:xfrm>
          <a:prstGeom prst="rect">
            <a:avLst/>
          </a:prstGeom>
        </p:spPr>
        <p:txBody>
          <a:bodyPr vert="horz" wrap="square" lIns="0" tIns="0" rIns="0" bIns="0" rtlCol="0" anchor="t" anchorCtr="0">
            <a:normAutofit fontScale="47500" lnSpcReduction="20000"/>
          </a:bodyPr>
          <a:lstStyle/>
          <a:p>
            <a:pPr algn="l"/>
            <a:r>
              <a:rPr lang="nl-BE" dirty="0"/>
              <a:t>0,20</a:t>
            </a:r>
          </a:p>
        </p:txBody>
      </p:sp>
      <p:sp>
        <p:nvSpPr>
          <p:cNvPr id="132" name="TextBox 131">
            <a:extLst>
              <a:ext uri="{FF2B5EF4-FFF2-40B4-BE49-F238E27FC236}">
                <a16:creationId xmlns:a16="http://schemas.microsoft.com/office/drawing/2014/main" id="{F5A788DA-C385-0211-F4B0-305424E68026}"/>
              </a:ext>
            </a:extLst>
          </p:cNvPr>
          <p:cNvSpPr txBox="1"/>
          <p:nvPr/>
        </p:nvSpPr>
        <p:spPr>
          <a:xfrm>
            <a:off x="6544685" y="4347455"/>
            <a:ext cx="464125" cy="110932"/>
          </a:xfrm>
          <a:prstGeom prst="rect">
            <a:avLst/>
          </a:prstGeom>
        </p:spPr>
        <p:txBody>
          <a:bodyPr vert="horz" wrap="square" lIns="0" tIns="0" rIns="0" bIns="0" rtlCol="0" anchor="t" anchorCtr="0">
            <a:normAutofit fontScale="47500" lnSpcReduction="20000"/>
          </a:bodyPr>
          <a:lstStyle/>
          <a:p>
            <a:pPr algn="l"/>
            <a:r>
              <a:rPr lang="nl-BE" dirty="0"/>
              <a:t>0,25</a:t>
            </a:r>
          </a:p>
        </p:txBody>
      </p:sp>
      <p:sp>
        <p:nvSpPr>
          <p:cNvPr id="133" name="TextBox 132">
            <a:extLst>
              <a:ext uri="{FF2B5EF4-FFF2-40B4-BE49-F238E27FC236}">
                <a16:creationId xmlns:a16="http://schemas.microsoft.com/office/drawing/2014/main" id="{64033151-D2FE-461E-CC81-9E1537FCDFCC}"/>
              </a:ext>
            </a:extLst>
          </p:cNvPr>
          <p:cNvSpPr txBox="1"/>
          <p:nvPr/>
        </p:nvSpPr>
        <p:spPr>
          <a:xfrm>
            <a:off x="6544685" y="3980310"/>
            <a:ext cx="464125" cy="110932"/>
          </a:xfrm>
          <a:prstGeom prst="rect">
            <a:avLst/>
          </a:prstGeom>
        </p:spPr>
        <p:txBody>
          <a:bodyPr vert="horz" wrap="square" lIns="0" tIns="0" rIns="0" bIns="0" rtlCol="0" anchor="t" anchorCtr="0">
            <a:normAutofit fontScale="47500" lnSpcReduction="20000"/>
          </a:bodyPr>
          <a:lstStyle/>
          <a:p>
            <a:pPr algn="l"/>
            <a:r>
              <a:rPr lang="nl-BE" dirty="0"/>
              <a:t>0,30</a:t>
            </a:r>
          </a:p>
        </p:txBody>
      </p:sp>
      <p:sp>
        <p:nvSpPr>
          <p:cNvPr id="134" name="TextBox 133">
            <a:extLst>
              <a:ext uri="{FF2B5EF4-FFF2-40B4-BE49-F238E27FC236}">
                <a16:creationId xmlns:a16="http://schemas.microsoft.com/office/drawing/2014/main" id="{EA3BEF40-2841-3D13-C318-DB53F361C9DC}"/>
              </a:ext>
            </a:extLst>
          </p:cNvPr>
          <p:cNvSpPr txBox="1"/>
          <p:nvPr/>
        </p:nvSpPr>
        <p:spPr>
          <a:xfrm>
            <a:off x="6544685" y="3661657"/>
            <a:ext cx="464125" cy="110932"/>
          </a:xfrm>
          <a:prstGeom prst="rect">
            <a:avLst/>
          </a:prstGeom>
        </p:spPr>
        <p:txBody>
          <a:bodyPr vert="horz" wrap="square" lIns="0" tIns="0" rIns="0" bIns="0" rtlCol="0" anchor="t" anchorCtr="0">
            <a:normAutofit fontScale="47500" lnSpcReduction="20000"/>
          </a:bodyPr>
          <a:lstStyle/>
          <a:p>
            <a:pPr algn="l"/>
            <a:r>
              <a:rPr lang="nl-BE" dirty="0"/>
              <a:t>0,35</a:t>
            </a:r>
          </a:p>
        </p:txBody>
      </p:sp>
      <p:sp>
        <p:nvSpPr>
          <p:cNvPr id="135" name="TextBox 134">
            <a:extLst>
              <a:ext uri="{FF2B5EF4-FFF2-40B4-BE49-F238E27FC236}">
                <a16:creationId xmlns:a16="http://schemas.microsoft.com/office/drawing/2014/main" id="{39280A5C-8C12-CE2A-F5A7-EFA4CEE76D9D}"/>
              </a:ext>
            </a:extLst>
          </p:cNvPr>
          <p:cNvSpPr txBox="1"/>
          <p:nvPr/>
        </p:nvSpPr>
        <p:spPr>
          <a:xfrm>
            <a:off x="6544685" y="3315290"/>
            <a:ext cx="464125" cy="110932"/>
          </a:xfrm>
          <a:prstGeom prst="rect">
            <a:avLst/>
          </a:prstGeom>
        </p:spPr>
        <p:txBody>
          <a:bodyPr vert="horz" wrap="square" lIns="0" tIns="0" rIns="0" bIns="0" rtlCol="0" anchor="t" anchorCtr="0">
            <a:normAutofit fontScale="47500" lnSpcReduction="20000"/>
          </a:bodyPr>
          <a:lstStyle/>
          <a:p>
            <a:pPr algn="l"/>
            <a:r>
              <a:rPr lang="nl-BE" dirty="0"/>
              <a:t>0,40</a:t>
            </a:r>
          </a:p>
        </p:txBody>
      </p:sp>
      <p:sp>
        <p:nvSpPr>
          <p:cNvPr id="136" name="TextBox 135">
            <a:extLst>
              <a:ext uri="{FF2B5EF4-FFF2-40B4-BE49-F238E27FC236}">
                <a16:creationId xmlns:a16="http://schemas.microsoft.com/office/drawing/2014/main" id="{23037AA2-D7D8-6495-450E-0F4263B7132C}"/>
              </a:ext>
            </a:extLst>
          </p:cNvPr>
          <p:cNvSpPr txBox="1"/>
          <p:nvPr/>
        </p:nvSpPr>
        <p:spPr>
          <a:xfrm>
            <a:off x="6544685" y="2961856"/>
            <a:ext cx="464125" cy="110932"/>
          </a:xfrm>
          <a:prstGeom prst="rect">
            <a:avLst/>
          </a:prstGeom>
        </p:spPr>
        <p:txBody>
          <a:bodyPr vert="horz" wrap="square" lIns="0" tIns="0" rIns="0" bIns="0" rtlCol="0" anchor="t" anchorCtr="0">
            <a:normAutofit fontScale="47500" lnSpcReduction="20000"/>
          </a:bodyPr>
          <a:lstStyle/>
          <a:p>
            <a:pPr algn="l"/>
            <a:r>
              <a:rPr lang="nl-BE" dirty="0"/>
              <a:t>0,45</a:t>
            </a:r>
          </a:p>
        </p:txBody>
      </p:sp>
      <p:sp>
        <p:nvSpPr>
          <p:cNvPr id="137" name="TextBox 136">
            <a:extLst>
              <a:ext uri="{FF2B5EF4-FFF2-40B4-BE49-F238E27FC236}">
                <a16:creationId xmlns:a16="http://schemas.microsoft.com/office/drawing/2014/main" id="{6E0478E3-27E1-2C2A-3520-2DAA1ADF026E}"/>
              </a:ext>
            </a:extLst>
          </p:cNvPr>
          <p:cNvSpPr txBox="1"/>
          <p:nvPr/>
        </p:nvSpPr>
        <p:spPr>
          <a:xfrm>
            <a:off x="6544685" y="2643346"/>
            <a:ext cx="464125" cy="110932"/>
          </a:xfrm>
          <a:prstGeom prst="rect">
            <a:avLst/>
          </a:prstGeom>
        </p:spPr>
        <p:txBody>
          <a:bodyPr vert="horz" wrap="square" lIns="0" tIns="0" rIns="0" bIns="0" rtlCol="0" anchor="t" anchorCtr="0">
            <a:normAutofit fontScale="47500" lnSpcReduction="20000"/>
          </a:bodyPr>
          <a:lstStyle/>
          <a:p>
            <a:pPr algn="l"/>
            <a:r>
              <a:rPr lang="nl-BE" dirty="0"/>
              <a:t>0,50</a:t>
            </a:r>
          </a:p>
        </p:txBody>
      </p:sp>
      <p:cxnSp>
        <p:nvCxnSpPr>
          <p:cNvPr id="138" name="Straight Connector 137">
            <a:extLst>
              <a:ext uri="{FF2B5EF4-FFF2-40B4-BE49-F238E27FC236}">
                <a16:creationId xmlns:a16="http://schemas.microsoft.com/office/drawing/2014/main" id="{BDEA1FAA-4DE0-8F71-85BA-079DAD9D6235}"/>
              </a:ext>
            </a:extLst>
          </p:cNvPr>
          <p:cNvCxnSpPr>
            <a:cxnSpLocks/>
          </p:cNvCxnSpPr>
          <p:nvPr/>
        </p:nvCxnSpPr>
        <p:spPr bwMode="gray">
          <a:xfrm>
            <a:off x="7759086" y="5594461"/>
            <a:ext cx="0" cy="281053"/>
          </a:xfrm>
          <a:prstGeom prst="line">
            <a:avLst/>
          </a:prstGeom>
          <a:ln>
            <a:headEnd/>
            <a:tailEnd/>
          </a:ln>
        </p:spPr>
        <p:style>
          <a:lnRef idx="2">
            <a:schemeClr val="dk1"/>
          </a:lnRef>
          <a:fillRef idx="0">
            <a:schemeClr val="dk1"/>
          </a:fillRef>
          <a:effectRef idx="1">
            <a:schemeClr val="dk1"/>
          </a:effectRef>
          <a:fontRef idx="minor">
            <a:schemeClr val="tx1"/>
          </a:fontRef>
        </p:style>
      </p:cxnSp>
      <p:cxnSp>
        <p:nvCxnSpPr>
          <p:cNvPr id="139" name="Straight Connector 138">
            <a:extLst>
              <a:ext uri="{FF2B5EF4-FFF2-40B4-BE49-F238E27FC236}">
                <a16:creationId xmlns:a16="http://schemas.microsoft.com/office/drawing/2014/main" id="{3D0C1175-4299-4683-CAB7-E1D7743658DB}"/>
              </a:ext>
            </a:extLst>
          </p:cNvPr>
          <p:cNvCxnSpPr>
            <a:cxnSpLocks/>
          </p:cNvCxnSpPr>
          <p:nvPr/>
        </p:nvCxnSpPr>
        <p:spPr bwMode="gray">
          <a:xfrm>
            <a:off x="8451814" y="5599410"/>
            <a:ext cx="0" cy="281053"/>
          </a:xfrm>
          <a:prstGeom prst="line">
            <a:avLst/>
          </a:prstGeom>
          <a:ln>
            <a:headEnd/>
            <a:tailEnd/>
          </a:ln>
        </p:spPr>
        <p:style>
          <a:lnRef idx="2">
            <a:schemeClr val="dk1"/>
          </a:lnRef>
          <a:fillRef idx="0">
            <a:schemeClr val="dk1"/>
          </a:fillRef>
          <a:effectRef idx="1">
            <a:schemeClr val="dk1"/>
          </a:effectRef>
          <a:fontRef idx="minor">
            <a:schemeClr val="tx1"/>
          </a:fontRef>
        </p:style>
      </p:cxnSp>
      <p:cxnSp>
        <p:nvCxnSpPr>
          <p:cNvPr id="140" name="Straight Connector 139">
            <a:extLst>
              <a:ext uri="{FF2B5EF4-FFF2-40B4-BE49-F238E27FC236}">
                <a16:creationId xmlns:a16="http://schemas.microsoft.com/office/drawing/2014/main" id="{BA3A8A69-042F-37FA-F679-3FC94061F93A}"/>
              </a:ext>
            </a:extLst>
          </p:cNvPr>
          <p:cNvCxnSpPr>
            <a:cxnSpLocks/>
          </p:cNvCxnSpPr>
          <p:nvPr/>
        </p:nvCxnSpPr>
        <p:spPr bwMode="gray">
          <a:xfrm>
            <a:off x="9116832" y="5594461"/>
            <a:ext cx="0" cy="281053"/>
          </a:xfrm>
          <a:prstGeom prst="line">
            <a:avLst/>
          </a:prstGeom>
          <a:ln>
            <a:headEnd/>
            <a:tailEnd/>
          </a:ln>
        </p:spPr>
        <p:style>
          <a:lnRef idx="2">
            <a:schemeClr val="dk1"/>
          </a:lnRef>
          <a:fillRef idx="0">
            <a:schemeClr val="dk1"/>
          </a:fillRef>
          <a:effectRef idx="1">
            <a:schemeClr val="dk1"/>
          </a:effectRef>
          <a:fontRef idx="minor">
            <a:schemeClr val="tx1"/>
          </a:fontRef>
        </p:style>
      </p:cxnSp>
      <p:cxnSp>
        <p:nvCxnSpPr>
          <p:cNvPr id="141" name="Straight Connector 140">
            <a:extLst>
              <a:ext uri="{FF2B5EF4-FFF2-40B4-BE49-F238E27FC236}">
                <a16:creationId xmlns:a16="http://schemas.microsoft.com/office/drawing/2014/main" id="{1B243AF2-CFF7-E476-6045-967DBF171822}"/>
              </a:ext>
            </a:extLst>
          </p:cNvPr>
          <p:cNvCxnSpPr>
            <a:cxnSpLocks/>
          </p:cNvCxnSpPr>
          <p:nvPr/>
        </p:nvCxnSpPr>
        <p:spPr bwMode="gray">
          <a:xfrm>
            <a:off x="9823413" y="5594461"/>
            <a:ext cx="0" cy="281053"/>
          </a:xfrm>
          <a:prstGeom prst="line">
            <a:avLst/>
          </a:prstGeom>
          <a:ln>
            <a:headEnd/>
            <a:tailEnd/>
          </a:ln>
        </p:spPr>
        <p:style>
          <a:lnRef idx="2">
            <a:schemeClr val="dk1"/>
          </a:lnRef>
          <a:fillRef idx="0">
            <a:schemeClr val="dk1"/>
          </a:fillRef>
          <a:effectRef idx="1">
            <a:schemeClr val="dk1"/>
          </a:effectRef>
          <a:fontRef idx="minor">
            <a:schemeClr val="tx1"/>
          </a:fontRef>
        </p:style>
      </p:cxnSp>
      <p:cxnSp>
        <p:nvCxnSpPr>
          <p:cNvPr id="142" name="Straight Connector 141">
            <a:extLst>
              <a:ext uri="{FF2B5EF4-FFF2-40B4-BE49-F238E27FC236}">
                <a16:creationId xmlns:a16="http://schemas.microsoft.com/office/drawing/2014/main" id="{232B91A1-2D83-8A70-2DDC-3CA3E7735C85}"/>
              </a:ext>
            </a:extLst>
          </p:cNvPr>
          <p:cNvCxnSpPr>
            <a:cxnSpLocks/>
          </p:cNvCxnSpPr>
          <p:nvPr/>
        </p:nvCxnSpPr>
        <p:spPr bwMode="gray">
          <a:xfrm>
            <a:off x="10509213" y="5608158"/>
            <a:ext cx="0" cy="281053"/>
          </a:xfrm>
          <a:prstGeom prst="line">
            <a:avLst/>
          </a:prstGeom>
          <a:ln>
            <a:headEnd/>
            <a:tailEnd/>
          </a:ln>
        </p:spPr>
        <p:style>
          <a:lnRef idx="2">
            <a:schemeClr val="dk1"/>
          </a:lnRef>
          <a:fillRef idx="0">
            <a:schemeClr val="dk1"/>
          </a:fillRef>
          <a:effectRef idx="1">
            <a:schemeClr val="dk1"/>
          </a:effectRef>
          <a:fontRef idx="minor">
            <a:schemeClr val="tx1"/>
          </a:fontRef>
        </p:style>
      </p:cxnSp>
      <p:sp>
        <p:nvSpPr>
          <p:cNvPr id="143" name="TextBox 142">
            <a:extLst>
              <a:ext uri="{FF2B5EF4-FFF2-40B4-BE49-F238E27FC236}">
                <a16:creationId xmlns:a16="http://schemas.microsoft.com/office/drawing/2014/main" id="{A2BD53DD-7001-9396-5A11-A91633B63F3D}"/>
              </a:ext>
            </a:extLst>
          </p:cNvPr>
          <p:cNvSpPr txBox="1"/>
          <p:nvPr/>
        </p:nvSpPr>
        <p:spPr>
          <a:xfrm>
            <a:off x="7666904" y="5964433"/>
            <a:ext cx="464125" cy="110932"/>
          </a:xfrm>
          <a:prstGeom prst="rect">
            <a:avLst/>
          </a:prstGeom>
        </p:spPr>
        <p:txBody>
          <a:bodyPr vert="horz" wrap="square" lIns="0" tIns="0" rIns="0" bIns="0" rtlCol="0" anchor="t" anchorCtr="0">
            <a:normAutofit fontScale="47500" lnSpcReduction="20000"/>
          </a:bodyPr>
          <a:lstStyle/>
          <a:p>
            <a:pPr algn="l"/>
            <a:r>
              <a:rPr lang="nl-BE" dirty="0"/>
              <a:t>0,1</a:t>
            </a:r>
          </a:p>
        </p:txBody>
      </p:sp>
      <p:sp>
        <p:nvSpPr>
          <p:cNvPr id="144" name="TextBox 143">
            <a:extLst>
              <a:ext uri="{FF2B5EF4-FFF2-40B4-BE49-F238E27FC236}">
                <a16:creationId xmlns:a16="http://schemas.microsoft.com/office/drawing/2014/main" id="{A080B830-59EE-6D5E-E273-0D8614066413}"/>
              </a:ext>
            </a:extLst>
          </p:cNvPr>
          <p:cNvSpPr txBox="1"/>
          <p:nvPr/>
        </p:nvSpPr>
        <p:spPr>
          <a:xfrm>
            <a:off x="8331923" y="5964433"/>
            <a:ext cx="464125" cy="110932"/>
          </a:xfrm>
          <a:prstGeom prst="rect">
            <a:avLst/>
          </a:prstGeom>
        </p:spPr>
        <p:txBody>
          <a:bodyPr vert="horz" wrap="square" lIns="0" tIns="0" rIns="0" bIns="0" rtlCol="0" anchor="t" anchorCtr="0">
            <a:normAutofit fontScale="47500" lnSpcReduction="20000"/>
          </a:bodyPr>
          <a:lstStyle/>
          <a:p>
            <a:pPr algn="l"/>
            <a:r>
              <a:rPr lang="nl-BE" dirty="0"/>
              <a:t>0,2</a:t>
            </a:r>
          </a:p>
        </p:txBody>
      </p:sp>
      <p:sp>
        <p:nvSpPr>
          <p:cNvPr id="145" name="TextBox 144">
            <a:extLst>
              <a:ext uri="{FF2B5EF4-FFF2-40B4-BE49-F238E27FC236}">
                <a16:creationId xmlns:a16="http://schemas.microsoft.com/office/drawing/2014/main" id="{38B82DEF-4F89-47C4-405F-A923408407BB}"/>
              </a:ext>
            </a:extLst>
          </p:cNvPr>
          <p:cNvSpPr txBox="1"/>
          <p:nvPr/>
        </p:nvSpPr>
        <p:spPr>
          <a:xfrm>
            <a:off x="9024653" y="5964433"/>
            <a:ext cx="464125" cy="110932"/>
          </a:xfrm>
          <a:prstGeom prst="rect">
            <a:avLst/>
          </a:prstGeom>
        </p:spPr>
        <p:txBody>
          <a:bodyPr vert="horz" wrap="square" lIns="0" tIns="0" rIns="0" bIns="0" rtlCol="0" anchor="t" anchorCtr="0">
            <a:normAutofit fontScale="47500" lnSpcReduction="20000"/>
          </a:bodyPr>
          <a:lstStyle/>
          <a:p>
            <a:pPr algn="l"/>
            <a:r>
              <a:rPr lang="nl-BE" dirty="0"/>
              <a:t>0,3</a:t>
            </a:r>
          </a:p>
        </p:txBody>
      </p:sp>
      <p:sp>
        <p:nvSpPr>
          <p:cNvPr id="146" name="TextBox 145">
            <a:extLst>
              <a:ext uri="{FF2B5EF4-FFF2-40B4-BE49-F238E27FC236}">
                <a16:creationId xmlns:a16="http://schemas.microsoft.com/office/drawing/2014/main" id="{879D8840-4B22-A0C8-357F-1996626059C3}"/>
              </a:ext>
            </a:extLst>
          </p:cNvPr>
          <p:cNvSpPr txBox="1"/>
          <p:nvPr/>
        </p:nvSpPr>
        <p:spPr>
          <a:xfrm>
            <a:off x="9725405" y="5966486"/>
            <a:ext cx="464125" cy="110932"/>
          </a:xfrm>
          <a:prstGeom prst="rect">
            <a:avLst/>
          </a:prstGeom>
        </p:spPr>
        <p:txBody>
          <a:bodyPr vert="horz" wrap="square" lIns="0" tIns="0" rIns="0" bIns="0" rtlCol="0" anchor="t" anchorCtr="0">
            <a:normAutofit fontScale="47500" lnSpcReduction="20000"/>
          </a:bodyPr>
          <a:lstStyle/>
          <a:p>
            <a:pPr algn="l"/>
            <a:r>
              <a:rPr lang="nl-BE" dirty="0"/>
              <a:t>0,4</a:t>
            </a:r>
          </a:p>
        </p:txBody>
      </p:sp>
      <p:sp>
        <p:nvSpPr>
          <p:cNvPr id="147" name="TextBox 146">
            <a:extLst>
              <a:ext uri="{FF2B5EF4-FFF2-40B4-BE49-F238E27FC236}">
                <a16:creationId xmlns:a16="http://schemas.microsoft.com/office/drawing/2014/main" id="{632303E2-2254-E17D-27E6-1AFD030699F2}"/>
              </a:ext>
            </a:extLst>
          </p:cNvPr>
          <p:cNvSpPr txBox="1"/>
          <p:nvPr/>
        </p:nvSpPr>
        <p:spPr>
          <a:xfrm>
            <a:off x="10398147" y="5968309"/>
            <a:ext cx="464125" cy="110932"/>
          </a:xfrm>
          <a:prstGeom prst="rect">
            <a:avLst/>
          </a:prstGeom>
        </p:spPr>
        <p:txBody>
          <a:bodyPr vert="horz" wrap="square" lIns="0" tIns="0" rIns="0" bIns="0" rtlCol="0" anchor="t" anchorCtr="0">
            <a:normAutofit fontScale="47500" lnSpcReduction="20000"/>
          </a:bodyPr>
          <a:lstStyle/>
          <a:p>
            <a:pPr algn="l"/>
            <a:r>
              <a:rPr lang="nl-BE" dirty="0"/>
              <a:t>0,5</a:t>
            </a:r>
          </a:p>
        </p:txBody>
      </p:sp>
      <p:sp>
        <p:nvSpPr>
          <p:cNvPr id="148" name="Oval 147">
            <a:extLst>
              <a:ext uri="{FF2B5EF4-FFF2-40B4-BE49-F238E27FC236}">
                <a16:creationId xmlns:a16="http://schemas.microsoft.com/office/drawing/2014/main" id="{D5B86D2E-E6B2-9244-A90C-443886F2B941}"/>
              </a:ext>
            </a:extLst>
          </p:cNvPr>
          <p:cNvSpPr/>
          <p:nvPr/>
        </p:nvSpPr>
        <p:spPr bwMode="gray">
          <a:xfrm>
            <a:off x="7278626" y="4927662"/>
            <a:ext cx="118537" cy="118537"/>
          </a:xfrm>
          <a:prstGeom prst="ellipse">
            <a:avLst/>
          </a:prstGeom>
          <a:solidFill>
            <a:srgbClr val="7030A0"/>
          </a:solidFill>
          <a:ln w="9525" algn="ctr">
            <a:noFill/>
            <a:miter lim="800000"/>
            <a:headEnd/>
            <a:tailEnd/>
          </a:ln>
          <a:effectLst/>
        </p:spPr>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149" name="Oval 148">
            <a:extLst>
              <a:ext uri="{FF2B5EF4-FFF2-40B4-BE49-F238E27FC236}">
                <a16:creationId xmlns:a16="http://schemas.microsoft.com/office/drawing/2014/main" id="{88081EAC-4B06-5DAD-BE86-74DD000B716E}"/>
              </a:ext>
            </a:extLst>
          </p:cNvPr>
          <p:cNvSpPr/>
          <p:nvPr/>
        </p:nvSpPr>
        <p:spPr bwMode="gray">
          <a:xfrm>
            <a:off x="8049607" y="5142525"/>
            <a:ext cx="118537" cy="118537"/>
          </a:xfrm>
          <a:prstGeom prst="ellipse">
            <a:avLst/>
          </a:prstGeom>
          <a:solidFill>
            <a:srgbClr val="7030A0"/>
          </a:solidFill>
          <a:ln w="9525" algn="ctr">
            <a:noFill/>
            <a:miter lim="800000"/>
            <a:headEnd/>
            <a:tailEnd/>
          </a:ln>
          <a:effectLst/>
        </p:spPr>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150" name="Oval 149">
            <a:extLst>
              <a:ext uri="{FF2B5EF4-FFF2-40B4-BE49-F238E27FC236}">
                <a16:creationId xmlns:a16="http://schemas.microsoft.com/office/drawing/2014/main" id="{C1B19349-039E-47F0-E6B3-BB39ED85AA5A}"/>
              </a:ext>
            </a:extLst>
          </p:cNvPr>
          <p:cNvSpPr/>
          <p:nvPr/>
        </p:nvSpPr>
        <p:spPr bwMode="gray">
          <a:xfrm>
            <a:off x="8806295" y="4489687"/>
            <a:ext cx="118537" cy="118537"/>
          </a:xfrm>
          <a:prstGeom prst="ellipse">
            <a:avLst/>
          </a:prstGeom>
          <a:solidFill>
            <a:srgbClr val="7030A0"/>
          </a:solidFill>
          <a:ln w="9525" algn="ctr">
            <a:noFill/>
            <a:miter lim="800000"/>
            <a:headEnd/>
            <a:tailEnd/>
          </a:ln>
          <a:effectLst/>
        </p:spPr>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151" name="Oval 150">
            <a:extLst>
              <a:ext uri="{FF2B5EF4-FFF2-40B4-BE49-F238E27FC236}">
                <a16:creationId xmlns:a16="http://schemas.microsoft.com/office/drawing/2014/main" id="{5EFBA892-8A18-3D3A-DBE4-29708AAC2019}"/>
              </a:ext>
            </a:extLst>
          </p:cNvPr>
          <p:cNvSpPr/>
          <p:nvPr/>
        </p:nvSpPr>
        <p:spPr bwMode="gray">
          <a:xfrm>
            <a:off x="9138178" y="3621986"/>
            <a:ext cx="118537" cy="118537"/>
          </a:xfrm>
          <a:prstGeom prst="ellipse">
            <a:avLst/>
          </a:prstGeom>
          <a:solidFill>
            <a:srgbClr val="7030A0"/>
          </a:solidFill>
          <a:ln w="9525" algn="ctr">
            <a:noFill/>
            <a:miter lim="800000"/>
            <a:headEnd/>
            <a:tailEnd/>
          </a:ln>
          <a:effectLst/>
        </p:spPr>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152" name="Oval 151">
            <a:extLst>
              <a:ext uri="{FF2B5EF4-FFF2-40B4-BE49-F238E27FC236}">
                <a16:creationId xmlns:a16="http://schemas.microsoft.com/office/drawing/2014/main" id="{EA7E041E-3984-7B28-C3B4-590C65F138A4}"/>
              </a:ext>
            </a:extLst>
          </p:cNvPr>
          <p:cNvSpPr/>
          <p:nvPr/>
        </p:nvSpPr>
        <p:spPr bwMode="gray">
          <a:xfrm>
            <a:off x="9764144" y="3347267"/>
            <a:ext cx="118537" cy="118537"/>
          </a:xfrm>
          <a:prstGeom prst="ellipse">
            <a:avLst/>
          </a:prstGeom>
          <a:solidFill>
            <a:srgbClr val="7030A0"/>
          </a:solidFill>
          <a:ln w="9525" algn="ctr">
            <a:noFill/>
            <a:miter lim="800000"/>
            <a:headEnd/>
            <a:tailEnd/>
          </a:ln>
          <a:effectLst/>
        </p:spPr>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153" name="Oval 152">
            <a:extLst>
              <a:ext uri="{FF2B5EF4-FFF2-40B4-BE49-F238E27FC236}">
                <a16:creationId xmlns:a16="http://schemas.microsoft.com/office/drawing/2014/main" id="{FA29271F-161F-4FA7-2602-150BA3204CD6}"/>
              </a:ext>
            </a:extLst>
          </p:cNvPr>
          <p:cNvSpPr/>
          <p:nvPr/>
        </p:nvSpPr>
        <p:spPr bwMode="gray">
          <a:xfrm>
            <a:off x="10490927" y="3925654"/>
            <a:ext cx="118537" cy="118537"/>
          </a:xfrm>
          <a:prstGeom prst="ellipse">
            <a:avLst/>
          </a:prstGeom>
          <a:solidFill>
            <a:srgbClr val="7030A0"/>
          </a:solidFill>
          <a:ln w="9525" algn="ctr">
            <a:noFill/>
            <a:miter lim="800000"/>
            <a:headEnd/>
            <a:tailEnd/>
          </a:ln>
          <a:effectLst/>
        </p:spPr>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cxnSp>
        <p:nvCxnSpPr>
          <p:cNvPr id="154" name="Straight Connector 153">
            <a:extLst>
              <a:ext uri="{FF2B5EF4-FFF2-40B4-BE49-F238E27FC236}">
                <a16:creationId xmlns:a16="http://schemas.microsoft.com/office/drawing/2014/main" id="{A3E7A4A6-CA04-0C8F-D379-B15A1B057724}"/>
              </a:ext>
            </a:extLst>
          </p:cNvPr>
          <p:cNvCxnSpPr>
            <a:cxnSpLocks/>
          </p:cNvCxnSpPr>
          <p:nvPr/>
        </p:nvCxnSpPr>
        <p:spPr bwMode="gray">
          <a:xfrm flipV="1">
            <a:off x="7232534" y="2912849"/>
            <a:ext cx="3895206" cy="2427311"/>
          </a:xfrm>
          <a:prstGeom prst="line">
            <a:avLst/>
          </a:prstGeom>
          <a:ln>
            <a:headEnd/>
            <a:tailEnd/>
          </a:ln>
        </p:spPr>
        <p:style>
          <a:lnRef idx="2">
            <a:schemeClr val="accent4"/>
          </a:lnRef>
          <a:fillRef idx="0">
            <a:schemeClr val="accent4"/>
          </a:fillRef>
          <a:effectRef idx="1">
            <a:schemeClr val="accent4"/>
          </a:effectRef>
          <a:fontRef idx="minor">
            <a:schemeClr val="tx1"/>
          </a:fontRef>
        </p:style>
      </p:cxnSp>
      <p:cxnSp>
        <p:nvCxnSpPr>
          <p:cNvPr id="159" name="Straight Connector 158">
            <a:extLst>
              <a:ext uri="{FF2B5EF4-FFF2-40B4-BE49-F238E27FC236}">
                <a16:creationId xmlns:a16="http://schemas.microsoft.com/office/drawing/2014/main" id="{881DA47C-C912-FAA2-21F3-A3D3614E6BB4}"/>
              </a:ext>
            </a:extLst>
          </p:cNvPr>
          <p:cNvCxnSpPr>
            <a:stCxn id="148" idx="4"/>
          </p:cNvCxnSpPr>
          <p:nvPr/>
        </p:nvCxnSpPr>
        <p:spPr bwMode="gray">
          <a:xfrm>
            <a:off x="7337895" y="5046199"/>
            <a:ext cx="2705" cy="234461"/>
          </a:xfrm>
          <a:prstGeom prst="line">
            <a:avLst/>
          </a:prstGeom>
          <a:noFill/>
          <a:ln w="12700">
            <a:solidFill>
              <a:schemeClr val="accent1"/>
            </a:solidFill>
            <a:round/>
            <a:headEnd/>
            <a:tailEnd/>
          </a:ln>
          <a:effectLst/>
        </p:spPr>
      </p:cxnSp>
      <p:cxnSp>
        <p:nvCxnSpPr>
          <p:cNvPr id="161" name="Straight Connector 160">
            <a:extLst>
              <a:ext uri="{FF2B5EF4-FFF2-40B4-BE49-F238E27FC236}">
                <a16:creationId xmlns:a16="http://schemas.microsoft.com/office/drawing/2014/main" id="{903C1975-1D8F-0E01-A595-B91BD86B2DD7}"/>
              </a:ext>
            </a:extLst>
          </p:cNvPr>
          <p:cNvCxnSpPr>
            <a:cxnSpLocks/>
            <a:stCxn id="149" idx="0"/>
          </p:cNvCxnSpPr>
          <p:nvPr/>
        </p:nvCxnSpPr>
        <p:spPr bwMode="gray">
          <a:xfrm flipV="1">
            <a:off x="8108876" y="4783968"/>
            <a:ext cx="0" cy="358557"/>
          </a:xfrm>
          <a:prstGeom prst="line">
            <a:avLst/>
          </a:prstGeom>
          <a:noFill/>
          <a:ln w="12700">
            <a:solidFill>
              <a:schemeClr val="accent1"/>
            </a:solidFill>
            <a:round/>
            <a:headEnd/>
            <a:tailEnd/>
          </a:ln>
          <a:effectLst/>
        </p:spPr>
      </p:cxnSp>
      <p:cxnSp>
        <p:nvCxnSpPr>
          <p:cNvPr id="164" name="Straight Connector 163">
            <a:extLst>
              <a:ext uri="{FF2B5EF4-FFF2-40B4-BE49-F238E27FC236}">
                <a16:creationId xmlns:a16="http://schemas.microsoft.com/office/drawing/2014/main" id="{DD883388-4BC6-860C-3501-D69273BDFA3D}"/>
              </a:ext>
            </a:extLst>
          </p:cNvPr>
          <p:cNvCxnSpPr>
            <a:cxnSpLocks/>
            <a:stCxn id="150" idx="0"/>
          </p:cNvCxnSpPr>
          <p:nvPr/>
        </p:nvCxnSpPr>
        <p:spPr bwMode="gray">
          <a:xfrm flipV="1">
            <a:off x="8865564" y="4314766"/>
            <a:ext cx="347" cy="174921"/>
          </a:xfrm>
          <a:prstGeom prst="line">
            <a:avLst/>
          </a:prstGeom>
          <a:noFill/>
          <a:ln w="12700">
            <a:solidFill>
              <a:schemeClr val="accent1"/>
            </a:solidFill>
            <a:round/>
            <a:headEnd/>
            <a:tailEnd/>
          </a:ln>
          <a:effectLst/>
        </p:spPr>
      </p:cxnSp>
      <p:cxnSp>
        <p:nvCxnSpPr>
          <p:cNvPr id="166" name="Straight Connector 165">
            <a:extLst>
              <a:ext uri="{FF2B5EF4-FFF2-40B4-BE49-F238E27FC236}">
                <a16:creationId xmlns:a16="http://schemas.microsoft.com/office/drawing/2014/main" id="{3D17DF8F-7D8A-83E2-3977-A8093D418EF2}"/>
              </a:ext>
            </a:extLst>
          </p:cNvPr>
          <p:cNvCxnSpPr>
            <a:cxnSpLocks/>
            <a:endCxn id="151" idx="4"/>
          </p:cNvCxnSpPr>
          <p:nvPr/>
        </p:nvCxnSpPr>
        <p:spPr bwMode="gray">
          <a:xfrm flipV="1">
            <a:off x="9197447" y="3740523"/>
            <a:ext cx="0" cy="363389"/>
          </a:xfrm>
          <a:prstGeom prst="line">
            <a:avLst/>
          </a:prstGeom>
          <a:noFill/>
          <a:ln w="12700">
            <a:solidFill>
              <a:schemeClr val="accent1"/>
            </a:solidFill>
            <a:round/>
            <a:headEnd/>
            <a:tailEnd/>
          </a:ln>
          <a:effectLst/>
        </p:spPr>
      </p:cxnSp>
      <p:cxnSp>
        <p:nvCxnSpPr>
          <p:cNvPr id="169" name="Straight Connector 168">
            <a:extLst>
              <a:ext uri="{FF2B5EF4-FFF2-40B4-BE49-F238E27FC236}">
                <a16:creationId xmlns:a16="http://schemas.microsoft.com/office/drawing/2014/main" id="{081AC579-F3D9-1E3C-413B-8BB2CEFE9D08}"/>
              </a:ext>
            </a:extLst>
          </p:cNvPr>
          <p:cNvCxnSpPr>
            <a:cxnSpLocks/>
          </p:cNvCxnSpPr>
          <p:nvPr/>
        </p:nvCxnSpPr>
        <p:spPr bwMode="gray">
          <a:xfrm flipV="1">
            <a:off x="9823413" y="3465804"/>
            <a:ext cx="0" cy="215451"/>
          </a:xfrm>
          <a:prstGeom prst="line">
            <a:avLst/>
          </a:prstGeom>
          <a:noFill/>
          <a:ln w="12700">
            <a:solidFill>
              <a:schemeClr val="accent1"/>
            </a:solidFill>
            <a:round/>
            <a:headEnd/>
            <a:tailEnd/>
          </a:ln>
          <a:effectLst/>
        </p:spPr>
      </p:cxnSp>
      <p:cxnSp>
        <p:nvCxnSpPr>
          <p:cNvPr id="171" name="Straight Connector 170">
            <a:extLst>
              <a:ext uri="{FF2B5EF4-FFF2-40B4-BE49-F238E27FC236}">
                <a16:creationId xmlns:a16="http://schemas.microsoft.com/office/drawing/2014/main" id="{CC92E87A-8B85-FEE6-A6FB-3AF4977C1D30}"/>
              </a:ext>
            </a:extLst>
          </p:cNvPr>
          <p:cNvCxnSpPr>
            <a:cxnSpLocks/>
          </p:cNvCxnSpPr>
          <p:nvPr/>
        </p:nvCxnSpPr>
        <p:spPr bwMode="gray">
          <a:xfrm flipV="1">
            <a:off x="10531109" y="3301280"/>
            <a:ext cx="0" cy="624374"/>
          </a:xfrm>
          <a:prstGeom prst="line">
            <a:avLst/>
          </a:prstGeom>
          <a:noFill/>
          <a:ln w="12700">
            <a:solidFill>
              <a:schemeClr val="accent1"/>
            </a:solidFill>
            <a:round/>
            <a:headEnd/>
            <a:tailEnd/>
          </a:ln>
          <a:effectLst/>
        </p:spPr>
      </p:cxnSp>
      <p:sp>
        <p:nvSpPr>
          <p:cNvPr id="178" name="Right Brace 177">
            <a:extLst>
              <a:ext uri="{FF2B5EF4-FFF2-40B4-BE49-F238E27FC236}">
                <a16:creationId xmlns:a16="http://schemas.microsoft.com/office/drawing/2014/main" id="{D465208C-B5AF-1522-3E6F-26F3F6C65C65}"/>
              </a:ext>
            </a:extLst>
          </p:cNvPr>
          <p:cNvSpPr/>
          <p:nvPr/>
        </p:nvSpPr>
        <p:spPr bwMode="gray">
          <a:xfrm>
            <a:off x="10694102" y="3254822"/>
            <a:ext cx="374992" cy="745086"/>
          </a:xfrm>
          <a:prstGeom prst="rightBrace">
            <a:avLst/>
          </a:prstGeom>
          <a:noFill/>
          <a:ln w="12700">
            <a:solidFill>
              <a:schemeClr val="accent1"/>
            </a:solidFill>
            <a:round/>
            <a:headEnd/>
            <a:tailEnd/>
          </a:ln>
          <a:effectLst/>
        </p:spPr>
        <p:txBody>
          <a:bodyPr rtlCol="0" anchor="ctr"/>
          <a:lstStyle/>
          <a:p>
            <a:pPr algn="ctr"/>
            <a:endParaRPr lang="nl-BE"/>
          </a:p>
        </p:txBody>
      </p:sp>
      <p:sp>
        <p:nvSpPr>
          <p:cNvPr id="179" name="TextBox 178">
            <a:extLst>
              <a:ext uri="{FF2B5EF4-FFF2-40B4-BE49-F238E27FC236}">
                <a16:creationId xmlns:a16="http://schemas.microsoft.com/office/drawing/2014/main" id="{2437093A-4C3D-A32C-E0B6-CE0F3E42D372}"/>
              </a:ext>
            </a:extLst>
          </p:cNvPr>
          <p:cNvSpPr txBox="1"/>
          <p:nvPr/>
        </p:nvSpPr>
        <p:spPr>
          <a:xfrm>
            <a:off x="11212378" y="3472934"/>
            <a:ext cx="787400" cy="287187"/>
          </a:xfrm>
          <a:prstGeom prst="rect">
            <a:avLst/>
          </a:prstGeom>
        </p:spPr>
        <p:txBody>
          <a:bodyPr vert="horz" wrap="square" lIns="0" tIns="0" rIns="0" bIns="0" rtlCol="0" anchor="t" anchorCtr="0">
            <a:normAutofit/>
          </a:bodyPr>
          <a:lstStyle/>
          <a:p>
            <a:pPr algn="l"/>
            <a:r>
              <a:rPr lang="nl-BE" dirty="0"/>
              <a:t>error</a:t>
            </a:r>
          </a:p>
        </p:txBody>
      </p:sp>
      <p:sp>
        <p:nvSpPr>
          <p:cNvPr id="180" name="TextBox 179">
            <a:extLst>
              <a:ext uri="{FF2B5EF4-FFF2-40B4-BE49-F238E27FC236}">
                <a16:creationId xmlns:a16="http://schemas.microsoft.com/office/drawing/2014/main" id="{E92DB58B-EF17-DDEB-4351-891FC229163D}"/>
              </a:ext>
            </a:extLst>
          </p:cNvPr>
          <p:cNvSpPr txBox="1"/>
          <p:nvPr/>
        </p:nvSpPr>
        <p:spPr>
          <a:xfrm>
            <a:off x="10424750" y="4121311"/>
            <a:ext cx="1082029" cy="252444"/>
          </a:xfrm>
          <a:prstGeom prst="rect">
            <a:avLst/>
          </a:prstGeom>
        </p:spPr>
        <p:txBody>
          <a:bodyPr vert="horz" wrap="square" lIns="0" tIns="0" rIns="0" bIns="0" rtlCol="0" anchor="t" anchorCtr="0">
            <a:normAutofit lnSpcReduction="10000"/>
          </a:bodyPr>
          <a:lstStyle/>
          <a:p>
            <a:pPr algn="l"/>
            <a:r>
              <a:rPr lang="nl-BE" dirty="0"/>
              <a:t>x1,y1</a:t>
            </a:r>
          </a:p>
        </p:txBody>
      </p:sp>
      <p:sp>
        <p:nvSpPr>
          <p:cNvPr id="181" name="TextBox 180">
            <a:extLst>
              <a:ext uri="{FF2B5EF4-FFF2-40B4-BE49-F238E27FC236}">
                <a16:creationId xmlns:a16="http://schemas.microsoft.com/office/drawing/2014/main" id="{89FBC44B-24C2-E101-4FB4-A51D400D03C3}"/>
              </a:ext>
            </a:extLst>
          </p:cNvPr>
          <p:cNvSpPr txBox="1"/>
          <p:nvPr/>
        </p:nvSpPr>
        <p:spPr>
          <a:xfrm>
            <a:off x="10088030" y="2854621"/>
            <a:ext cx="1082029" cy="252444"/>
          </a:xfrm>
          <a:prstGeom prst="rect">
            <a:avLst/>
          </a:prstGeom>
        </p:spPr>
        <p:txBody>
          <a:bodyPr vert="horz" wrap="square" lIns="0" tIns="0" rIns="0" bIns="0" rtlCol="0" anchor="t" anchorCtr="0">
            <a:normAutofit lnSpcReduction="10000"/>
          </a:bodyPr>
          <a:lstStyle/>
          <a:p>
            <a:pPr algn="l"/>
            <a:r>
              <a:rPr lang="nl-BE" dirty="0"/>
              <a:t>x2,y2</a:t>
            </a:r>
          </a:p>
        </p:txBody>
      </p:sp>
      <p:sp>
        <p:nvSpPr>
          <p:cNvPr id="182" name="TextBox 181">
            <a:extLst>
              <a:ext uri="{FF2B5EF4-FFF2-40B4-BE49-F238E27FC236}">
                <a16:creationId xmlns:a16="http://schemas.microsoft.com/office/drawing/2014/main" id="{B1C8457B-5AE7-0CB8-C216-73521118CACA}"/>
              </a:ext>
            </a:extLst>
          </p:cNvPr>
          <p:cNvSpPr txBox="1"/>
          <p:nvPr/>
        </p:nvSpPr>
        <p:spPr>
          <a:xfrm>
            <a:off x="9488778" y="4543811"/>
            <a:ext cx="1494764" cy="287236"/>
          </a:xfrm>
          <a:prstGeom prst="rect">
            <a:avLst/>
          </a:prstGeom>
        </p:spPr>
        <p:txBody>
          <a:bodyPr vert="horz" wrap="square" lIns="0" tIns="0" rIns="0" bIns="0" rtlCol="0" anchor="t" anchorCtr="0">
            <a:normAutofit fontScale="92500"/>
          </a:bodyPr>
          <a:lstStyle/>
          <a:p>
            <a:pPr algn="l"/>
            <a:r>
              <a:rPr lang="nl-BE" dirty="0"/>
              <a:t>Error = y2 – y1</a:t>
            </a:r>
          </a:p>
        </p:txBody>
      </p:sp>
      <p:pic>
        <p:nvPicPr>
          <p:cNvPr id="186" name="Picture 185">
            <a:extLst>
              <a:ext uri="{FF2B5EF4-FFF2-40B4-BE49-F238E27FC236}">
                <a16:creationId xmlns:a16="http://schemas.microsoft.com/office/drawing/2014/main" id="{259285B1-FA63-326D-2842-6C9EECB1B57B}"/>
              </a:ext>
            </a:extLst>
          </p:cNvPr>
          <p:cNvPicPr>
            <a:picLocks noChangeAspect="1"/>
          </p:cNvPicPr>
          <p:nvPr/>
        </p:nvPicPr>
        <p:blipFill>
          <a:blip r:embed="rId2"/>
          <a:stretch>
            <a:fillRect/>
          </a:stretch>
        </p:blipFill>
        <p:spPr>
          <a:xfrm>
            <a:off x="8508851" y="4904096"/>
            <a:ext cx="2571917" cy="546394"/>
          </a:xfrm>
          <a:prstGeom prst="rect">
            <a:avLst/>
          </a:prstGeom>
        </p:spPr>
      </p:pic>
    </p:spTree>
    <p:extLst>
      <p:ext uri="{BB962C8B-B14F-4D97-AF65-F5344CB8AC3E}">
        <p14:creationId xmlns:p14="http://schemas.microsoft.com/office/powerpoint/2010/main" val="333010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5FA85-38B8-FFEB-E342-AC7F47135AF4}"/>
              </a:ext>
            </a:extLst>
          </p:cNvPr>
          <p:cNvSpPr>
            <a:spLocks noGrp="1"/>
          </p:cNvSpPr>
          <p:nvPr>
            <p:ph type="title"/>
          </p:nvPr>
        </p:nvSpPr>
        <p:spPr/>
        <p:txBody>
          <a:bodyPr/>
          <a:lstStyle/>
          <a:p>
            <a:r>
              <a:rPr lang="nl-BE" dirty="0" err="1"/>
              <a:t>What</a:t>
            </a:r>
            <a:r>
              <a:rPr lang="nl-BE" dirty="0"/>
              <a:t> are </a:t>
            </a:r>
            <a:r>
              <a:rPr lang="nl-BE" dirty="0" err="1"/>
              <a:t>optimizers</a:t>
            </a:r>
            <a:endParaRPr lang="nl-BE" dirty="0"/>
          </a:p>
        </p:txBody>
      </p:sp>
      <p:sp>
        <p:nvSpPr>
          <p:cNvPr id="6" name="TextBox 5">
            <a:extLst>
              <a:ext uri="{FF2B5EF4-FFF2-40B4-BE49-F238E27FC236}">
                <a16:creationId xmlns:a16="http://schemas.microsoft.com/office/drawing/2014/main" id="{D412B80A-DD9A-7C0F-C765-3562D980CF62}"/>
              </a:ext>
            </a:extLst>
          </p:cNvPr>
          <p:cNvSpPr txBox="1"/>
          <p:nvPr/>
        </p:nvSpPr>
        <p:spPr>
          <a:xfrm>
            <a:off x="615461" y="1244042"/>
            <a:ext cx="8116557" cy="369332"/>
          </a:xfrm>
          <a:prstGeom prst="rect">
            <a:avLst/>
          </a:prstGeom>
          <a:noFill/>
        </p:spPr>
        <p:txBody>
          <a:bodyPr wrap="square">
            <a:spAutoFit/>
          </a:bodyPr>
          <a:lstStyle/>
          <a:p>
            <a:r>
              <a:rPr lang="en-US" b="0" dirty="0" err="1">
                <a:solidFill>
                  <a:srgbClr val="000000"/>
                </a:solidFill>
                <a:effectLst/>
                <a:latin typeface="Courier New" panose="02070309020205020404" pitchFamily="49" charset="0"/>
              </a:rPr>
              <a:t>model.</a:t>
            </a:r>
            <a:r>
              <a:rPr lang="en-US" b="0" dirty="0" err="1">
                <a:solidFill>
                  <a:srgbClr val="795E26"/>
                </a:solidFill>
                <a:effectLst/>
                <a:latin typeface="Courier New" panose="02070309020205020404" pitchFamily="49" charset="0"/>
              </a:rPr>
              <a:t>compile</a:t>
            </a:r>
            <a:r>
              <a:rPr lang="en-US" b="0" dirty="0">
                <a:solidFill>
                  <a:srgbClr val="000000"/>
                </a:solidFill>
                <a:effectLst/>
                <a:latin typeface="Courier New" panose="02070309020205020404" pitchFamily="49" charset="0"/>
              </a:rPr>
              <a:t>(optimizer=</a:t>
            </a:r>
            <a:r>
              <a:rPr lang="en-US" b="0" dirty="0">
                <a:solidFill>
                  <a:srgbClr val="A31515"/>
                </a:solidFill>
                <a:effectLst/>
                <a:latin typeface="Courier New" panose="02070309020205020404" pitchFamily="49" charset="0"/>
              </a:rPr>
              <a:t>'</a:t>
            </a:r>
            <a:r>
              <a:rPr lang="en-US" b="0" dirty="0" err="1">
                <a:solidFill>
                  <a:srgbClr val="A31515"/>
                </a:solidFill>
                <a:effectLst/>
                <a:latin typeface="Courier New" panose="02070309020205020404" pitchFamily="49" charset="0"/>
              </a:rPr>
              <a:t>sgd</a:t>
            </a:r>
            <a:r>
              <a:rPr lang="en-US" b="0" dirty="0">
                <a:solidFill>
                  <a:srgbClr val="A31515"/>
                </a:solidFill>
                <a:effectLst/>
                <a:latin typeface="Courier New" panose="02070309020205020404" pitchFamily="49" charset="0"/>
              </a:rPr>
              <a:t>'</a:t>
            </a:r>
            <a:r>
              <a:rPr lang="en-US" b="0" dirty="0">
                <a:solidFill>
                  <a:srgbClr val="000000"/>
                </a:solidFill>
                <a:effectLst/>
                <a:latin typeface="Courier New" panose="02070309020205020404" pitchFamily="49" charset="0"/>
              </a:rPr>
              <a:t>,loss=</a:t>
            </a:r>
            <a:r>
              <a:rPr lang="en-US" b="0" dirty="0">
                <a:solidFill>
                  <a:srgbClr val="A31515"/>
                </a:solidFill>
                <a:effectLst/>
                <a:latin typeface="Courier New" panose="02070309020205020404" pitchFamily="49" charset="0"/>
              </a:rPr>
              <a:t>'</a:t>
            </a:r>
            <a:r>
              <a:rPr lang="en-US" b="0" dirty="0" err="1">
                <a:solidFill>
                  <a:srgbClr val="A31515"/>
                </a:solidFill>
                <a:effectLst/>
                <a:latin typeface="Courier New" panose="02070309020205020404" pitchFamily="49" charset="0"/>
              </a:rPr>
              <a:t>mean_squared_error</a:t>
            </a:r>
            <a:r>
              <a:rPr lang="en-US" b="0" dirty="0">
                <a:solidFill>
                  <a:srgbClr val="A31515"/>
                </a:solidFill>
                <a:effectLst/>
                <a:latin typeface="Courier New" panose="02070309020205020404" pitchFamily="49" charset="0"/>
              </a:rPr>
              <a:t>'</a:t>
            </a:r>
            <a:r>
              <a:rPr lang="en-US" b="0" dirty="0">
                <a:solidFill>
                  <a:srgbClr val="000000"/>
                </a:solidFill>
                <a:effectLst/>
                <a:latin typeface="Courier New" panose="02070309020205020404" pitchFamily="49" charset="0"/>
              </a:rPr>
              <a:t>)</a:t>
            </a:r>
          </a:p>
        </p:txBody>
      </p:sp>
      <p:sp>
        <p:nvSpPr>
          <p:cNvPr id="7" name="Rectangle: Rounded Corners 6">
            <a:extLst>
              <a:ext uri="{FF2B5EF4-FFF2-40B4-BE49-F238E27FC236}">
                <a16:creationId xmlns:a16="http://schemas.microsoft.com/office/drawing/2014/main" id="{B6E04A9F-9B7A-BEBD-5581-3308F4207503}"/>
              </a:ext>
            </a:extLst>
          </p:cNvPr>
          <p:cNvSpPr/>
          <p:nvPr/>
        </p:nvSpPr>
        <p:spPr bwMode="gray">
          <a:xfrm>
            <a:off x="2423761" y="1257002"/>
            <a:ext cx="2307566" cy="397744"/>
          </a:xfrm>
          <a:prstGeom prst="roundRect">
            <a:avLst/>
          </a:prstGeom>
          <a:noFill/>
          <a:ln>
            <a:headEnd/>
            <a:tailEnd/>
          </a:ln>
        </p:spPr>
        <p:style>
          <a:lnRef idx="2">
            <a:schemeClr val="accent1"/>
          </a:lnRef>
          <a:fillRef idx="1">
            <a:schemeClr val="lt1"/>
          </a:fillRef>
          <a:effectRef idx="0">
            <a:schemeClr val="accent1"/>
          </a:effectRef>
          <a:fontRef idx="minor">
            <a:schemeClr val="dk1"/>
          </a:fontRef>
        </p:style>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9" name="TextBox 8">
            <a:extLst>
              <a:ext uri="{FF2B5EF4-FFF2-40B4-BE49-F238E27FC236}">
                <a16:creationId xmlns:a16="http://schemas.microsoft.com/office/drawing/2014/main" id="{880EAF09-3BC0-68F9-F69A-FFB1661437E2}"/>
              </a:ext>
            </a:extLst>
          </p:cNvPr>
          <p:cNvSpPr txBox="1"/>
          <p:nvPr/>
        </p:nvSpPr>
        <p:spPr>
          <a:xfrm>
            <a:off x="756589" y="1798854"/>
            <a:ext cx="10226097" cy="585310"/>
          </a:xfrm>
          <a:prstGeom prst="rect">
            <a:avLst/>
          </a:prstGeom>
        </p:spPr>
        <p:txBody>
          <a:bodyPr vert="horz" wrap="square" lIns="0" tIns="0" rIns="0" bIns="0" rtlCol="0" anchor="t" anchorCtr="0">
            <a:normAutofit/>
          </a:bodyPr>
          <a:lstStyle/>
          <a:p>
            <a:pPr algn="l"/>
            <a:r>
              <a:rPr lang="nl-BE" dirty="0" err="1"/>
              <a:t>Optimizers</a:t>
            </a:r>
            <a:r>
              <a:rPr lang="nl-BE" dirty="0"/>
              <a:t> update </a:t>
            </a:r>
            <a:r>
              <a:rPr lang="nl-BE" dirty="0" err="1"/>
              <a:t>the</a:t>
            </a:r>
            <a:r>
              <a:rPr lang="nl-BE" dirty="0"/>
              <a:t> model in response </a:t>
            </a:r>
            <a:r>
              <a:rPr lang="nl-BE" dirty="0" err="1"/>
              <a:t>to</a:t>
            </a:r>
            <a:r>
              <a:rPr lang="nl-BE" dirty="0"/>
              <a:t> </a:t>
            </a:r>
            <a:r>
              <a:rPr lang="nl-BE" dirty="0" err="1"/>
              <a:t>the</a:t>
            </a:r>
            <a:r>
              <a:rPr lang="nl-BE" dirty="0"/>
              <a:t> output of </a:t>
            </a:r>
            <a:r>
              <a:rPr lang="nl-BE" dirty="0" err="1"/>
              <a:t>the</a:t>
            </a:r>
            <a:r>
              <a:rPr lang="nl-BE" dirty="0"/>
              <a:t> </a:t>
            </a:r>
            <a:r>
              <a:rPr lang="nl-BE" dirty="0" err="1"/>
              <a:t>loss</a:t>
            </a:r>
            <a:r>
              <a:rPr lang="nl-BE" dirty="0"/>
              <a:t> </a:t>
            </a:r>
            <a:r>
              <a:rPr lang="nl-BE" dirty="0" err="1"/>
              <a:t>function</a:t>
            </a:r>
            <a:endParaRPr lang="nl-BE" dirty="0"/>
          </a:p>
          <a:p>
            <a:pPr algn="l"/>
            <a:r>
              <a:rPr lang="nl-BE" dirty="0" err="1"/>
              <a:t>Optimizers</a:t>
            </a:r>
            <a:r>
              <a:rPr lang="nl-BE" dirty="0"/>
              <a:t> assist in </a:t>
            </a:r>
            <a:r>
              <a:rPr lang="nl-BE" dirty="0" err="1"/>
              <a:t>minimizing</a:t>
            </a:r>
            <a:r>
              <a:rPr lang="nl-BE" dirty="0"/>
              <a:t> </a:t>
            </a:r>
            <a:r>
              <a:rPr lang="nl-BE" dirty="0" err="1"/>
              <a:t>the</a:t>
            </a:r>
            <a:r>
              <a:rPr lang="nl-BE" dirty="0"/>
              <a:t> </a:t>
            </a:r>
            <a:r>
              <a:rPr lang="nl-BE" dirty="0" err="1"/>
              <a:t>loss</a:t>
            </a:r>
            <a:r>
              <a:rPr lang="nl-BE" dirty="0"/>
              <a:t> </a:t>
            </a:r>
            <a:r>
              <a:rPr lang="nl-BE" dirty="0" err="1"/>
              <a:t>function</a:t>
            </a:r>
            <a:endParaRPr lang="nl-BE" dirty="0"/>
          </a:p>
        </p:txBody>
      </p:sp>
      <p:cxnSp>
        <p:nvCxnSpPr>
          <p:cNvPr id="5" name="Straight Arrow Connector 4">
            <a:extLst>
              <a:ext uri="{FF2B5EF4-FFF2-40B4-BE49-F238E27FC236}">
                <a16:creationId xmlns:a16="http://schemas.microsoft.com/office/drawing/2014/main" id="{74BFDD31-9314-9501-8C40-63D7D8CC17A1}"/>
              </a:ext>
            </a:extLst>
          </p:cNvPr>
          <p:cNvCxnSpPr>
            <a:cxnSpLocks/>
          </p:cNvCxnSpPr>
          <p:nvPr/>
        </p:nvCxnSpPr>
        <p:spPr bwMode="gray">
          <a:xfrm flipV="1">
            <a:off x="1054100" y="3742267"/>
            <a:ext cx="0" cy="1833038"/>
          </a:xfrm>
          <a:prstGeom prst="straightConnector1">
            <a:avLst/>
          </a:prstGeom>
          <a:ln>
            <a:headEnd/>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8FBF75B2-C8B1-704B-1BD4-5157E84C1D4A}"/>
              </a:ext>
            </a:extLst>
          </p:cNvPr>
          <p:cNvCxnSpPr>
            <a:cxnSpLocks/>
          </p:cNvCxnSpPr>
          <p:nvPr/>
        </p:nvCxnSpPr>
        <p:spPr bwMode="gray">
          <a:xfrm>
            <a:off x="1054100" y="5575305"/>
            <a:ext cx="3677227" cy="0"/>
          </a:xfrm>
          <a:prstGeom prst="straightConnector1">
            <a:avLst/>
          </a:prstGeom>
          <a:ln>
            <a:headEnd/>
            <a:tailEnd type="triangle"/>
          </a:ln>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FA1A9C96-E2E8-3FE9-B1D2-E7E0BCC0B49A}"/>
              </a:ext>
            </a:extLst>
          </p:cNvPr>
          <p:cNvSpPr txBox="1"/>
          <p:nvPr/>
        </p:nvSpPr>
        <p:spPr>
          <a:xfrm>
            <a:off x="876584" y="3426856"/>
            <a:ext cx="647133" cy="242320"/>
          </a:xfrm>
          <a:prstGeom prst="rect">
            <a:avLst/>
          </a:prstGeom>
        </p:spPr>
        <p:txBody>
          <a:bodyPr vert="horz" wrap="square" lIns="0" tIns="0" rIns="0" bIns="0" rtlCol="0" anchor="t" anchorCtr="0">
            <a:noAutofit/>
          </a:bodyPr>
          <a:lstStyle/>
          <a:p>
            <a:pPr algn="l"/>
            <a:r>
              <a:rPr lang="nl-BE" sz="1400" dirty="0" err="1"/>
              <a:t>Loss</a:t>
            </a:r>
            <a:endParaRPr lang="nl-BE" sz="1400" dirty="0"/>
          </a:p>
        </p:txBody>
      </p:sp>
      <p:sp>
        <p:nvSpPr>
          <p:cNvPr id="16" name="TextBox 15">
            <a:extLst>
              <a:ext uri="{FF2B5EF4-FFF2-40B4-BE49-F238E27FC236}">
                <a16:creationId xmlns:a16="http://schemas.microsoft.com/office/drawing/2014/main" id="{615AA475-E8CF-F197-9006-E7DDC1667D5B}"/>
              </a:ext>
            </a:extLst>
          </p:cNvPr>
          <p:cNvSpPr txBox="1"/>
          <p:nvPr/>
        </p:nvSpPr>
        <p:spPr>
          <a:xfrm>
            <a:off x="3676102" y="5703914"/>
            <a:ext cx="1195373" cy="283550"/>
          </a:xfrm>
          <a:prstGeom prst="rect">
            <a:avLst/>
          </a:prstGeom>
        </p:spPr>
        <p:txBody>
          <a:bodyPr vert="horz" wrap="square" lIns="0" tIns="0" rIns="0" bIns="0" rtlCol="0" anchor="t" anchorCtr="0">
            <a:noAutofit/>
          </a:bodyPr>
          <a:lstStyle/>
          <a:p>
            <a:pPr algn="l"/>
            <a:r>
              <a:rPr lang="nl-BE" sz="1400" dirty="0" err="1"/>
              <a:t>Weight</a:t>
            </a:r>
            <a:r>
              <a:rPr lang="nl-BE" sz="1400" dirty="0"/>
              <a:t> (</a:t>
            </a:r>
            <a:r>
              <a:rPr lang="nl-BE" sz="1400" dirty="0" err="1"/>
              <a:t>Slope</a:t>
            </a:r>
            <a:r>
              <a:rPr lang="nl-BE" sz="1400" dirty="0"/>
              <a:t>)</a:t>
            </a:r>
          </a:p>
        </p:txBody>
      </p:sp>
      <p:sp>
        <p:nvSpPr>
          <p:cNvPr id="21" name="Oval 20">
            <a:extLst>
              <a:ext uri="{FF2B5EF4-FFF2-40B4-BE49-F238E27FC236}">
                <a16:creationId xmlns:a16="http://schemas.microsoft.com/office/drawing/2014/main" id="{3C217E64-1AD8-91CE-F8DD-87276D34F9EF}"/>
              </a:ext>
            </a:extLst>
          </p:cNvPr>
          <p:cNvSpPr/>
          <p:nvPr/>
        </p:nvSpPr>
        <p:spPr bwMode="gray">
          <a:xfrm>
            <a:off x="1405472" y="2586577"/>
            <a:ext cx="3081859" cy="2902055"/>
          </a:xfrm>
          <a:prstGeom prst="ellipse">
            <a:avLst/>
          </a:prstGeom>
          <a:noFill/>
          <a:ln w="31750" algn="ctr">
            <a:solidFill>
              <a:schemeClr val="accent3">
                <a:lumMod val="75000"/>
              </a:schemeClr>
            </a:solidFill>
            <a:miter lim="800000"/>
            <a:headEnd/>
            <a:tailEnd/>
          </a:ln>
          <a:effectLst/>
        </p:spPr>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26" name="Rectangle 25">
            <a:extLst>
              <a:ext uri="{FF2B5EF4-FFF2-40B4-BE49-F238E27FC236}">
                <a16:creationId xmlns:a16="http://schemas.microsoft.com/office/drawing/2014/main" id="{EF9D0A7F-E21E-9953-B9CF-B8EAF80CAC91}"/>
              </a:ext>
            </a:extLst>
          </p:cNvPr>
          <p:cNvSpPr/>
          <p:nvPr/>
        </p:nvSpPr>
        <p:spPr bwMode="gray">
          <a:xfrm>
            <a:off x="1346200" y="2528272"/>
            <a:ext cx="3251194" cy="1642528"/>
          </a:xfrm>
          <a:prstGeom prst="rect">
            <a:avLst/>
          </a:prstGeom>
          <a:solidFill>
            <a:schemeClr val="bg1"/>
          </a:solidFill>
          <a:ln w="9525" algn="ctr">
            <a:noFill/>
            <a:miter lim="800000"/>
            <a:headEnd/>
            <a:tailEnd/>
          </a:ln>
          <a:effectLst/>
        </p:spPr>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37" name="Oval 36">
            <a:extLst>
              <a:ext uri="{FF2B5EF4-FFF2-40B4-BE49-F238E27FC236}">
                <a16:creationId xmlns:a16="http://schemas.microsoft.com/office/drawing/2014/main" id="{4D11B5C8-0D3A-E504-C760-0D2CD8F8B26B}"/>
              </a:ext>
            </a:extLst>
          </p:cNvPr>
          <p:cNvSpPr/>
          <p:nvPr/>
        </p:nvSpPr>
        <p:spPr bwMode="gray">
          <a:xfrm>
            <a:off x="1411275" y="4365346"/>
            <a:ext cx="118537" cy="118537"/>
          </a:xfrm>
          <a:prstGeom prst="ellipse">
            <a:avLst/>
          </a:prstGeom>
          <a:solidFill>
            <a:srgbClr val="A82465"/>
          </a:solidFill>
          <a:ln w="9525" algn="ctr">
            <a:noFill/>
            <a:miter lim="800000"/>
            <a:headEnd/>
            <a:tailEnd/>
          </a:ln>
          <a:effectLst/>
        </p:spPr>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39" name="Oval 38">
            <a:extLst>
              <a:ext uri="{FF2B5EF4-FFF2-40B4-BE49-F238E27FC236}">
                <a16:creationId xmlns:a16="http://schemas.microsoft.com/office/drawing/2014/main" id="{1BBB1AC0-E61A-A0A8-21FE-5CCDB55C1087}"/>
              </a:ext>
            </a:extLst>
          </p:cNvPr>
          <p:cNvSpPr/>
          <p:nvPr/>
        </p:nvSpPr>
        <p:spPr bwMode="gray">
          <a:xfrm>
            <a:off x="1665269" y="4847964"/>
            <a:ext cx="118537" cy="118537"/>
          </a:xfrm>
          <a:prstGeom prst="ellipse">
            <a:avLst/>
          </a:prstGeom>
          <a:solidFill>
            <a:srgbClr val="991F3D"/>
          </a:solidFill>
          <a:ln w="9525" algn="ctr">
            <a:noFill/>
            <a:miter lim="800000"/>
            <a:headEnd/>
            <a:tailEnd/>
          </a:ln>
          <a:effectLst/>
        </p:spPr>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40" name="Oval 39">
            <a:extLst>
              <a:ext uri="{FF2B5EF4-FFF2-40B4-BE49-F238E27FC236}">
                <a16:creationId xmlns:a16="http://schemas.microsoft.com/office/drawing/2014/main" id="{90898E41-7227-8022-F903-36BB9E61B88B}"/>
              </a:ext>
            </a:extLst>
          </p:cNvPr>
          <p:cNvSpPr/>
          <p:nvPr/>
        </p:nvSpPr>
        <p:spPr bwMode="gray">
          <a:xfrm>
            <a:off x="1893867" y="5085037"/>
            <a:ext cx="118537" cy="118537"/>
          </a:xfrm>
          <a:prstGeom prst="ellipse">
            <a:avLst/>
          </a:prstGeom>
          <a:solidFill>
            <a:srgbClr val="A82465"/>
          </a:solidFill>
          <a:ln w="9525" algn="ctr">
            <a:noFill/>
            <a:miter lim="800000"/>
            <a:headEnd/>
            <a:tailEnd/>
          </a:ln>
          <a:effectLst/>
        </p:spPr>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50" name="Oval 49">
            <a:extLst>
              <a:ext uri="{FF2B5EF4-FFF2-40B4-BE49-F238E27FC236}">
                <a16:creationId xmlns:a16="http://schemas.microsoft.com/office/drawing/2014/main" id="{35B4C36C-6F0D-657F-49E1-E35DF6917330}"/>
              </a:ext>
            </a:extLst>
          </p:cNvPr>
          <p:cNvSpPr/>
          <p:nvPr/>
        </p:nvSpPr>
        <p:spPr bwMode="gray">
          <a:xfrm>
            <a:off x="2084367" y="5216462"/>
            <a:ext cx="118537" cy="118537"/>
          </a:xfrm>
          <a:prstGeom prst="ellipse">
            <a:avLst/>
          </a:prstGeom>
          <a:solidFill>
            <a:srgbClr val="A82465"/>
          </a:solidFill>
          <a:ln w="9525" algn="ctr">
            <a:noFill/>
            <a:miter lim="800000"/>
            <a:headEnd/>
            <a:tailEnd/>
          </a:ln>
          <a:effectLst/>
        </p:spPr>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53" name="Oval 52">
            <a:extLst>
              <a:ext uri="{FF2B5EF4-FFF2-40B4-BE49-F238E27FC236}">
                <a16:creationId xmlns:a16="http://schemas.microsoft.com/office/drawing/2014/main" id="{2AA2E37F-A518-475E-5090-1693ABF8B29A}"/>
              </a:ext>
            </a:extLst>
          </p:cNvPr>
          <p:cNvSpPr/>
          <p:nvPr/>
        </p:nvSpPr>
        <p:spPr bwMode="gray">
          <a:xfrm>
            <a:off x="2259509" y="5291180"/>
            <a:ext cx="118537" cy="118537"/>
          </a:xfrm>
          <a:prstGeom prst="ellipse">
            <a:avLst/>
          </a:prstGeom>
          <a:solidFill>
            <a:srgbClr val="A82465"/>
          </a:solidFill>
          <a:ln w="9525" algn="ctr">
            <a:noFill/>
            <a:miter lim="800000"/>
            <a:headEnd/>
            <a:tailEnd/>
          </a:ln>
          <a:effectLst/>
        </p:spPr>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58" name="Oval 57">
            <a:extLst>
              <a:ext uri="{FF2B5EF4-FFF2-40B4-BE49-F238E27FC236}">
                <a16:creationId xmlns:a16="http://schemas.microsoft.com/office/drawing/2014/main" id="{85F19BEB-D8DE-FB81-52B8-5D8CBFF07AA1}"/>
              </a:ext>
            </a:extLst>
          </p:cNvPr>
          <p:cNvSpPr/>
          <p:nvPr/>
        </p:nvSpPr>
        <p:spPr bwMode="gray">
          <a:xfrm>
            <a:off x="2418800" y="5355977"/>
            <a:ext cx="118537" cy="118537"/>
          </a:xfrm>
          <a:prstGeom prst="ellipse">
            <a:avLst/>
          </a:prstGeom>
          <a:solidFill>
            <a:srgbClr val="A82465"/>
          </a:solidFill>
          <a:ln w="9525" algn="ctr">
            <a:noFill/>
            <a:miter lim="800000"/>
            <a:headEnd/>
            <a:tailEnd/>
          </a:ln>
          <a:effectLst/>
        </p:spPr>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60" name="Oval 59">
            <a:extLst>
              <a:ext uri="{FF2B5EF4-FFF2-40B4-BE49-F238E27FC236}">
                <a16:creationId xmlns:a16="http://schemas.microsoft.com/office/drawing/2014/main" id="{24DB452F-3328-C8D0-88A3-CC608EA2B1D5}"/>
              </a:ext>
            </a:extLst>
          </p:cNvPr>
          <p:cNvSpPr/>
          <p:nvPr/>
        </p:nvSpPr>
        <p:spPr bwMode="gray">
          <a:xfrm>
            <a:off x="2599747" y="5391783"/>
            <a:ext cx="118537" cy="118537"/>
          </a:xfrm>
          <a:prstGeom prst="ellipse">
            <a:avLst/>
          </a:prstGeom>
          <a:solidFill>
            <a:srgbClr val="A82465"/>
          </a:solidFill>
          <a:ln w="9525" algn="ctr">
            <a:noFill/>
            <a:miter lim="800000"/>
            <a:headEnd/>
            <a:tailEnd/>
          </a:ln>
          <a:effectLst/>
        </p:spPr>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61" name="Oval 60">
            <a:extLst>
              <a:ext uri="{FF2B5EF4-FFF2-40B4-BE49-F238E27FC236}">
                <a16:creationId xmlns:a16="http://schemas.microsoft.com/office/drawing/2014/main" id="{08C6AF77-B785-AAF3-E59C-1C2EC58E25CA}"/>
              </a:ext>
            </a:extLst>
          </p:cNvPr>
          <p:cNvSpPr/>
          <p:nvPr/>
        </p:nvSpPr>
        <p:spPr bwMode="gray">
          <a:xfrm>
            <a:off x="2746337" y="5406778"/>
            <a:ext cx="118537" cy="118537"/>
          </a:xfrm>
          <a:prstGeom prst="ellipse">
            <a:avLst/>
          </a:prstGeom>
          <a:solidFill>
            <a:srgbClr val="FF8733"/>
          </a:solidFill>
          <a:ln w="9525" algn="ctr">
            <a:noFill/>
            <a:miter lim="800000"/>
            <a:headEnd/>
            <a:tailEnd/>
          </a:ln>
          <a:effectLst/>
        </p:spPr>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cxnSp>
        <p:nvCxnSpPr>
          <p:cNvPr id="63" name="Connector: Curved 62">
            <a:extLst>
              <a:ext uri="{FF2B5EF4-FFF2-40B4-BE49-F238E27FC236}">
                <a16:creationId xmlns:a16="http://schemas.microsoft.com/office/drawing/2014/main" id="{3273E13A-8DE8-16B9-F698-973BF290E077}"/>
              </a:ext>
            </a:extLst>
          </p:cNvPr>
          <p:cNvCxnSpPr>
            <a:cxnSpLocks/>
            <a:stCxn id="37" idx="6"/>
            <a:endCxn id="39" idx="7"/>
          </p:cNvCxnSpPr>
          <p:nvPr/>
        </p:nvCxnSpPr>
        <p:spPr bwMode="gray">
          <a:xfrm>
            <a:off x="1529812" y="4424615"/>
            <a:ext cx="236635" cy="440708"/>
          </a:xfrm>
          <a:prstGeom prst="curvedConnector2">
            <a:avLst/>
          </a:prstGeom>
          <a:noFill/>
          <a:ln w="12700">
            <a:solidFill>
              <a:schemeClr val="tx1"/>
            </a:solidFill>
            <a:round/>
            <a:headEnd/>
            <a:tailEnd type="triangle"/>
          </a:ln>
          <a:effectLst/>
        </p:spPr>
      </p:cxnSp>
      <p:cxnSp>
        <p:nvCxnSpPr>
          <p:cNvPr id="65" name="Connector: Curved 64">
            <a:extLst>
              <a:ext uri="{FF2B5EF4-FFF2-40B4-BE49-F238E27FC236}">
                <a16:creationId xmlns:a16="http://schemas.microsoft.com/office/drawing/2014/main" id="{8254E6A0-CA5B-726E-96D8-5EA40094D7FF}"/>
              </a:ext>
            </a:extLst>
          </p:cNvPr>
          <p:cNvCxnSpPr>
            <a:cxnSpLocks/>
            <a:stCxn id="39" idx="6"/>
            <a:endCxn id="40" idx="0"/>
          </p:cNvCxnSpPr>
          <p:nvPr/>
        </p:nvCxnSpPr>
        <p:spPr bwMode="gray">
          <a:xfrm>
            <a:off x="1783806" y="4907233"/>
            <a:ext cx="169330" cy="177804"/>
          </a:xfrm>
          <a:prstGeom prst="curvedConnector2">
            <a:avLst/>
          </a:prstGeom>
          <a:noFill/>
          <a:ln w="12700">
            <a:solidFill>
              <a:schemeClr val="tx1"/>
            </a:solidFill>
            <a:round/>
            <a:headEnd/>
            <a:tailEnd type="triangle"/>
          </a:ln>
          <a:effectLst/>
        </p:spPr>
      </p:cxnSp>
      <p:cxnSp>
        <p:nvCxnSpPr>
          <p:cNvPr id="72" name="Connector: Curved 71">
            <a:extLst>
              <a:ext uri="{FF2B5EF4-FFF2-40B4-BE49-F238E27FC236}">
                <a16:creationId xmlns:a16="http://schemas.microsoft.com/office/drawing/2014/main" id="{988F45A2-0106-0F1F-DD3C-3CC88DF945F4}"/>
              </a:ext>
            </a:extLst>
          </p:cNvPr>
          <p:cNvCxnSpPr>
            <a:cxnSpLocks/>
            <a:stCxn id="40" idx="7"/>
          </p:cNvCxnSpPr>
          <p:nvPr/>
        </p:nvCxnSpPr>
        <p:spPr bwMode="gray">
          <a:xfrm rot="16200000" flipH="1">
            <a:off x="1998417" y="5099023"/>
            <a:ext cx="154545" cy="161291"/>
          </a:xfrm>
          <a:prstGeom prst="curvedConnector4">
            <a:avLst>
              <a:gd name="adj1" fmla="val 0"/>
              <a:gd name="adj2" fmla="val 55381"/>
            </a:avLst>
          </a:prstGeom>
          <a:noFill/>
          <a:ln w="12700">
            <a:solidFill>
              <a:schemeClr val="tx1"/>
            </a:solidFill>
            <a:round/>
            <a:headEnd/>
            <a:tailEnd type="triangle"/>
          </a:ln>
          <a:effectLst/>
        </p:spPr>
      </p:cxnSp>
      <p:sp>
        <p:nvSpPr>
          <p:cNvPr id="75" name="TextBox 74">
            <a:extLst>
              <a:ext uri="{FF2B5EF4-FFF2-40B4-BE49-F238E27FC236}">
                <a16:creationId xmlns:a16="http://schemas.microsoft.com/office/drawing/2014/main" id="{F6864C67-DA27-5792-E128-BFB20C9F1895}"/>
              </a:ext>
            </a:extLst>
          </p:cNvPr>
          <p:cNvSpPr txBox="1"/>
          <p:nvPr/>
        </p:nvSpPr>
        <p:spPr>
          <a:xfrm>
            <a:off x="1752122" y="4391644"/>
            <a:ext cx="785215" cy="154545"/>
          </a:xfrm>
          <a:prstGeom prst="rect">
            <a:avLst/>
          </a:prstGeom>
        </p:spPr>
        <p:txBody>
          <a:bodyPr vert="horz" wrap="square" lIns="0" tIns="0" rIns="0" bIns="0" rtlCol="0" anchor="t" anchorCtr="0">
            <a:normAutofit fontScale="85000" lnSpcReduction="10000"/>
          </a:bodyPr>
          <a:lstStyle/>
          <a:p>
            <a:pPr algn="l"/>
            <a:r>
              <a:rPr lang="nl-BE" sz="1200" dirty="0"/>
              <a:t>Learning step</a:t>
            </a:r>
          </a:p>
        </p:txBody>
      </p:sp>
      <p:sp>
        <p:nvSpPr>
          <p:cNvPr id="76" name="TextBox 75">
            <a:extLst>
              <a:ext uri="{FF2B5EF4-FFF2-40B4-BE49-F238E27FC236}">
                <a16:creationId xmlns:a16="http://schemas.microsoft.com/office/drawing/2014/main" id="{B43DAAFE-490B-A652-FAA9-CED9137F8442}"/>
              </a:ext>
            </a:extLst>
          </p:cNvPr>
          <p:cNvSpPr txBox="1"/>
          <p:nvPr/>
        </p:nvSpPr>
        <p:spPr>
          <a:xfrm>
            <a:off x="2553793" y="5185131"/>
            <a:ext cx="785215" cy="154545"/>
          </a:xfrm>
          <a:prstGeom prst="rect">
            <a:avLst/>
          </a:prstGeom>
        </p:spPr>
        <p:txBody>
          <a:bodyPr vert="horz" wrap="square" lIns="0" tIns="0" rIns="0" bIns="0" rtlCol="0" anchor="t" anchorCtr="0">
            <a:normAutofit fontScale="92500" lnSpcReduction="10000"/>
          </a:bodyPr>
          <a:lstStyle/>
          <a:p>
            <a:pPr algn="l"/>
            <a:r>
              <a:rPr lang="nl-BE" sz="1200" dirty="0"/>
              <a:t>minimum</a:t>
            </a:r>
          </a:p>
        </p:txBody>
      </p:sp>
      <p:sp>
        <p:nvSpPr>
          <p:cNvPr id="77" name="TextBox 76">
            <a:extLst>
              <a:ext uri="{FF2B5EF4-FFF2-40B4-BE49-F238E27FC236}">
                <a16:creationId xmlns:a16="http://schemas.microsoft.com/office/drawing/2014/main" id="{D08CDEA6-4787-6EAF-1EE1-70ADF0A121E2}"/>
              </a:ext>
            </a:extLst>
          </p:cNvPr>
          <p:cNvSpPr txBox="1"/>
          <p:nvPr/>
        </p:nvSpPr>
        <p:spPr>
          <a:xfrm>
            <a:off x="876584" y="2834755"/>
            <a:ext cx="2339695" cy="336864"/>
          </a:xfrm>
          <a:prstGeom prst="rect">
            <a:avLst/>
          </a:prstGeom>
        </p:spPr>
        <p:txBody>
          <a:bodyPr vert="horz" wrap="square" lIns="0" tIns="0" rIns="0" bIns="0" rtlCol="0" anchor="t" anchorCtr="0">
            <a:normAutofit/>
          </a:bodyPr>
          <a:lstStyle/>
          <a:p>
            <a:pPr algn="l"/>
            <a:r>
              <a:rPr lang="nl-BE" b="1" dirty="0" err="1"/>
              <a:t>Gradient</a:t>
            </a:r>
            <a:r>
              <a:rPr lang="nl-BE" b="1" dirty="0"/>
              <a:t> </a:t>
            </a:r>
            <a:r>
              <a:rPr lang="nl-BE" b="1" dirty="0" err="1"/>
              <a:t>Descent</a:t>
            </a:r>
            <a:endParaRPr lang="nl-BE" b="1" dirty="0"/>
          </a:p>
        </p:txBody>
      </p:sp>
      <p:cxnSp>
        <p:nvCxnSpPr>
          <p:cNvPr id="79" name="Straight Connector 78">
            <a:extLst>
              <a:ext uri="{FF2B5EF4-FFF2-40B4-BE49-F238E27FC236}">
                <a16:creationId xmlns:a16="http://schemas.microsoft.com/office/drawing/2014/main" id="{D2CD999C-2E6C-3F26-A8EE-4B19AAF2E7F6}"/>
              </a:ext>
            </a:extLst>
          </p:cNvPr>
          <p:cNvCxnSpPr>
            <a:stCxn id="37" idx="4"/>
          </p:cNvCxnSpPr>
          <p:nvPr/>
        </p:nvCxnSpPr>
        <p:spPr bwMode="gray">
          <a:xfrm flipH="1">
            <a:off x="1470543" y="4483883"/>
            <a:ext cx="1" cy="1091422"/>
          </a:xfrm>
          <a:prstGeom prst="line">
            <a:avLst/>
          </a:prstGeom>
          <a:ln>
            <a:prstDash val="dash"/>
            <a:headEnd/>
            <a:tailEnd/>
          </a:ln>
        </p:spPr>
        <p:style>
          <a:lnRef idx="1">
            <a:schemeClr val="dk1"/>
          </a:lnRef>
          <a:fillRef idx="0">
            <a:schemeClr val="dk1"/>
          </a:fillRef>
          <a:effectRef idx="0">
            <a:schemeClr val="dk1"/>
          </a:effectRef>
          <a:fontRef idx="minor">
            <a:schemeClr val="tx1"/>
          </a:fontRef>
        </p:style>
      </p:cxnSp>
      <p:pic>
        <p:nvPicPr>
          <p:cNvPr id="81" name="Picture 80">
            <a:extLst>
              <a:ext uri="{FF2B5EF4-FFF2-40B4-BE49-F238E27FC236}">
                <a16:creationId xmlns:a16="http://schemas.microsoft.com/office/drawing/2014/main" id="{168DE535-8B64-45F9-F88A-199EFC094DB6}"/>
              </a:ext>
            </a:extLst>
          </p:cNvPr>
          <p:cNvPicPr>
            <a:picLocks noChangeAspect="1"/>
          </p:cNvPicPr>
          <p:nvPr/>
        </p:nvPicPr>
        <p:blipFill>
          <a:blip r:embed="rId2"/>
          <a:stretch>
            <a:fillRect/>
          </a:stretch>
        </p:blipFill>
        <p:spPr>
          <a:xfrm>
            <a:off x="5545650" y="3349536"/>
            <a:ext cx="4768619" cy="2222910"/>
          </a:xfrm>
          <a:prstGeom prst="rect">
            <a:avLst/>
          </a:prstGeom>
        </p:spPr>
      </p:pic>
    </p:spTree>
    <p:extLst>
      <p:ext uri="{BB962C8B-B14F-4D97-AF65-F5344CB8AC3E}">
        <p14:creationId xmlns:p14="http://schemas.microsoft.com/office/powerpoint/2010/main" val="903573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75E2BDCB-24CE-17CB-DD5D-DE8B2883FFBF}"/>
              </a:ext>
            </a:extLst>
          </p:cNvPr>
          <p:cNvSpPr>
            <a:spLocks noGrp="1"/>
          </p:cNvSpPr>
          <p:nvPr>
            <p:ph type="sldNum" sz="quarter" idx="4"/>
          </p:nvPr>
        </p:nvSpPr>
        <p:spPr/>
        <p:txBody>
          <a:bodyPr/>
          <a:lstStyle/>
          <a:p>
            <a:fld id="{525A3C56-E491-49B2-93F3-63532DF516BC}" type="slidenum">
              <a:rPr lang="en-US" noProof="0" smtClean="0"/>
              <a:pPr/>
              <a:t>38</a:t>
            </a:fld>
            <a:endParaRPr lang="en-US" noProof="0" dirty="0"/>
          </a:p>
        </p:txBody>
      </p:sp>
      <p:sp>
        <p:nvSpPr>
          <p:cNvPr id="13" name="Title 12">
            <a:extLst>
              <a:ext uri="{FF2B5EF4-FFF2-40B4-BE49-F238E27FC236}">
                <a16:creationId xmlns:a16="http://schemas.microsoft.com/office/drawing/2014/main" id="{869A999E-79E1-C65D-36AE-90DBBD9B7645}"/>
              </a:ext>
            </a:extLst>
          </p:cNvPr>
          <p:cNvSpPr>
            <a:spLocks noGrp="1"/>
          </p:cNvSpPr>
          <p:nvPr>
            <p:ph type="title"/>
          </p:nvPr>
        </p:nvSpPr>
        <p:spPr/>
        <p:txBody>
          <a:bodyPr/>
          <a:lstStyle/>
          <a:p>
            <a:r>
              <a:rPr lang="nl-BE" dirty="0"/>
              <a:t>A </a:t>
            </a:r>
            <a:r>
              <a:rPr lang="nl-BE" dirty="0" err="1"/>
              <a:t>much</a:t>
            </a:r>
            <a:r>
              <a:rPr lang="nl-BE" dirty="0"/>
              <a:t> </a:t>
            </a:r>
            <a:r>
              <a:rPr lang="nl-BE" dirty="0" err="1"/>
              <a:t>simpler</a:t>
            </a:r>
            <a:r>
              <a:rPr lang="nl-BE" dirty="0"/>
              <a:t> </a:t>
            </a:r>
            <a:r>
              <a:rPr lang="nl-BE" dirty="0" err="1"/>
              <a:t>example</a:t>
            </a:r>
            <a:endParaRPr lang="nl-BE" dirty="0"/>
          </a:p>
        </p:txBody>
      </p:sp>
      <p:sp>
        <p:nvSpPr>
          <p:cNvPr id="14" name="Text Placeholder 21">
            <a:extLst>
              <a:ext uri="{FF2B5EF4-FFF2-40B4-BE49-F238E27FC236}">
                <a16:creationId xmlns:a16="http://schemas.microsoft.com/office/drawing/2014/main" id="{EBA07A06-0EFF-7D88-467E-B121BFB13831}"/>
              </a:ext>
            </a:extLst>
          </p:cNvPr>
          <p:cNvSpPr txBox="1">
            <a:spLocks/>
          </p:cNvSpPr>
          <p:nvPr/>
        </p:nvSpPr>
        <p:spPr>
          <a:xfrm>
            <a:off x="766763" y="1527175"/>
            <a:ext cx="8971126" cy="1290452"/>
          </a:xfrm>
          <a:prstGeom prst="rect">
            <a:avLst/>
          </a:prstGeom>
        </p:spPr>
        <p:txBody>
          <a:bodyPr lIns="0" tIns="0" rIns="0" bIns="0" anchor="b"/>
          <a:lstStyle>
            <a:lvl1pPr marL="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1pPr>
            <a:lvl2pPr marL="800100" indent="-51435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2pPr>
            <a:lvl3pPr marL="457200" indent="-342900" algn="l" defTabSz="914400" rtl="0" eaLnBrk="1" latinLnBrk="0" hangingPunct="1">
              <a:spcBef>
                <a:spcPct val="20000"/>
              </a:spcBef>
              <a:buFont typeface="Arial" pitchFamily="34" charset="0"/>
              <a:buChar char="•"/>
              <a:tabLst>
                <a:tab pos="457200" algn="l"/>
              </a:tabLst>
              <a:defRPr sz="2000" kern="1200">
                <a:solidFill>
                  <a:schemeClr val="tx1"/>
                </a:solidFill>
                <a:latin typeface="+mn-lt"/>
                <a:ea typeface="+mn-ea"/>
                <a:cs typeface="+mn-cs"/>
              </a:defRPr>
            </a:lvl3pPr>
            <a:lvl4pPr marL="1085850" indent="-5143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803275"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4800" dirty="0">
                <a:gradFill flip="none" rotWithShape="1">
                  <a:gsLst>
                    <a:gs pos="0">
                      <a:srgbClr val="E31937"/>
                    </a:gs>
                    <a:gs pos="60000">
                      <a:srgbClr val="A82465"/>
                    </a:gs>
                    <a:gs pos="100000">
                      <a:srgbClr val="5236AB"/>
                    </a:gs>
                  </a:gsLst>
                  <a:lin ang="0" scaled="1"/>
                  <a:tileRect/>
                </a:gradFill>
              </a:rPr>
              <a:t>X = -1,  0, 1,  2,  3,  4 </a:t>
            </a:r>
          </a:p>
        </p:txBody>
      </p:sp>
      <p:sp>
        <p:nvSpPr>
          <p:cNvPr id="15" name="Text Placeholder 21">
            <a:extLst>
              <a:ext uri="{FF2B5EF4-FFF2-40B4-BE49-F238E27FC236}">
                <a16:creationId xmlns:a16="http://schemas.microsoft.com/office/drawing/2014/main" id="{DE183175-38B3-A377-FEFB-B32E65709E68}"/>
              </a:ext>
            </a:extLst>
          </p:cNvPr>
          <p:cNvSpPr txBox="1">
            <a:spLocks/>
          </p:cNvSpPr>
          <p:nvPr/>
        </p:nvSpPr>
        <p:spPr>
          <a:xfrm>
            <a:off x="765737" y="2449250"/>
            <a:ext cx="8971126" cy="1290452"/>
          </a:xfrm>
          <a:prstGeom prst="rect">
            <a:avLst/>
          </a:prstGeom>
        </p:spPr>
        <p:txBody>
          <a:bodyPr lIns="0" tIns="0" rIns="0" bIns="0" anchor="b"/>
          <a:lstStyle>
            <a:lvl1pPr marL="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1pPr>
            <a:lvl2pPr marL="800100" indent="-51435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2pPr>
            <a:lvl3pPr marL="457200" indent="-342900" algn="l" defTabSz="914400" rtl="0" eaLnBrk="1" latinLnBrk="0" hangingPunct="1">
              <a:spcBef>
                <a:spcPct val="20000"/>
              </a:spcBef>
              <a:buFont typeface="Arial" pitchFamily="34" charset="0"/>
              <a:buChar char="•"/>
              <a:tabLst>
                <a:tab pos="457200" algn="l"/>
              </a:tabLst>
              <a:defRPr sz="2000" kern="1200">
                <a:solidFill>
                  <a:schemeClr val="tx1"/>
                </a:solidFill>
                <a:latin typeface="+mn-lt"/>
                <a:ea typeface="+mn-ea"/>
                <a:cs typeface="+mn-cs"/>
              </a:defRPr>
            </a:lvl3pPr>
            <a:lvl4pPr marL="1085850" indent="-5143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803275"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4800" dirty="0">
                <a:gradFill flip="none" rotWithShape="1">
                  <a:gsLst>
                    <a:gs pos="0">
                      <a:srgbClr val="E31937"/>
                    </a:gs>
                    <a:gs pos="60000">
                      <a:srgbClr val="A82465"/>
                    </a:gs>
                    <a:gs pos="100000">
                      <a:srgbClr val="5236AB"/>
                    </a:gs>
                  </a:gsLst>
                  <a:lin ang="0" scaled="1"/>
                  <a:tileRect/>
                </a:gradFill>
              </a:rPr>
              <a:t>Y = -3, -2, 1,  3,  5,  7 </a:t>
            </a:r>
          </a:p>
        </p:txBody>
      </p:sp>
      <p:sp>
        <p:nvSpPr>
          <p:cNvPr id="16" name="Text Placeholder 21">
            <a:extLst>
              <a:ext uri="{FF2B5EF4-FFF2-40B4-BE49-F238E27FC236}">
                <a16:creationId xmlns:a16="http://schemas.microsoft.com/office/drawing/2014/main" id="{3489A6D6-991C-3EB8-7074-59909CD4BA2F}"/>
              </a:ext>
            </a:extLst>
          </p:cNvPr>
          <p:cNvSpPr txBox="1">
            <a:spLocks/>
          </p:cNvSpPr>
          <p:nvPr/>
        </p:nvSpPr>
        <p:spPr>
          <a:xfrm>
            <a:off x="765737" y="3965017"/>
            <a:ext cx="3457384" cy="1290452"/>
          </a:xfrm>
          <a:prstGeom prst="rect">
            <a:avLst/>
          </a:prstGeom>
        </p:spPr>
        <p:txBody>
          <a:bodyPr lIns="0" tIns="0" rIns="0" bIns="0" anchor="b"/>
          <a:lstStyle>
            <a:lvl1pPr marL="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1pPr>
            <a:lvl2pPr marL="800100" indent="-51435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2pPr>
            <a:lvl3pPr marL="457200" indent="-342900" algn="l" defTabSz="914400" rtl="0" eaLnBrk="1" latinLnBrk="0" hangingPunct="1">
              <a:spcBef>
                <a:spcPct val="20000"/>
              </a:spcBef>
              <a:buFont typeface="Arial" pitchFamily="34" charset="0"/>
              <a:buChar char="•"/>
              <a:tabLst>
                <a:tab pos="457200" algn="l"/>
              </a:tabLst>
              <a:defRPr sz="2000" kern="1200">
                <a:solidFill>
                  <a:schemeClr val="tx1"/>
                </a:solidFill>
                <a:latin typeface="+mn-lt"/>
                <a:ea typeface="+mn-ea"/>
                <a:cs typeface="+mn-cs"/>
              </a:defRPr>
            </a:lvl3pPr>
            <a:lvl4pPr marL="1085850" indent="-5143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803275"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4800" dirty="0"/>
              <a:t>Y = 2X - 1</a:t>
            </a:r>
          </a:p>
        </p:txBody>
      </p:sp>
      <p:sp>
        <p:nvSpPr>
          <p:cNvPr id="2" name="Text Placeholder 21">
            <a:extLst>
              <a:ext uri="{FF2B5EF4-FFF2-40B4-BE49-F238E27FC236}">
                <a16:creationId xmlns:a16="http://schemas.microsoft.com/office/drawing/2014/main" id="{965CCD5B-B0B4-EA77-278E-C5F211CEDEE0}"/>
              </a:ext>
            </a:extLst>
          </p:cNvPr>
          <p:cNvSpPr txBox="1">
            <a:spLocks/>
          </p:cNvSpPr>
          <p:nvPr/>
        </p:nvSpPr>
        <p:spPr>
          <a:xfrm>
            <a:off x="765737" y="4957551"/>
            <a:ext cx="5616384" cy="1900449"/>
          </a:xfrm>
          <a:prstGeom prst="rect">
            <a:avLst/>
          </a:prstGeom>
        </p:spPr>
        <p:txBody>
          <a:bodyPr lIns="0" tIns="0" rIns="0" bIns="0" anchor="b"/>
          <a:lstStyle>
            <a:lvl1pPr marL="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1pPr>
            <a:lvl2pPr marL="800100" indent="-51435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2pPr>
            <a:lvl3pPr marL="457200" indent="-342900" algn="l" defTabSz="914400" rtl="0" eaLnBrk="1" latinLnBrk="0" hangingPunct="1">
              <a:spcBef>
                <a:spcPct val="20000"/>
              </a:spcBef>
              <a:buFont typeface="Arial" pitchFamily="34" charset="0"/>
              <a:buChar char="•"/>
              <a:tabLst>
                <a:tab pos="457200" algn="l"/>
              </a:tabLst>
              <a:defRPr sz="2000" kern="1200">
                <a:solidFill>
                  <a:schemeClr val="tx1"/>
                </a:solidFill>
                <a:latin typeface="+mn-lt"/>
                <a:ea typeface="+mn-ea"/>
                <a:cs typeface="+mn-cs"/>
              </a:defRPr>
            </a:lvl3pPr>
            <a:lvl4pPr marL="1085850" indent="-5143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803275"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4800" dirty="0"/>
              <a:t>Y = (2 * 10 – 1) = 19</a:t>
            </a:r>
          </a:p>
          <a:p>
            <a:pPr>
              <a:defRPr/>
            </a:pPr>
            <a:endParaRPr lang="en-US" sz="4800" dirty="0"/>
          </a:p>
        </p:txBody>
      </p:sp>
      <p:pic>
        <p:nvPicPr>
          <p:cNvPr id="6" name="Picture 5">
            <a:extLst>
              <a:ext uri="{FF2B5EF4-FFF2-40B4-BE49-F238E27FC236}">
                <a16:creationId xmlns:a16="http://schemas.microsoft.com/office/drawing/2014/main" id="{8DF6A03F-60FF-4A29-4580-4487E8340485}"/>
              </a:ext>
            </a:extLst>
          </p:cNvPr>
          <p:cNvPicPr>
            <a:picLocks noChangeAspect="1"/>
          </p:cNvPicPr>
          <p:nvPr/>
        </p:nvPicPr>
        <p:blipFill>
          <a:blip r:embed="rId2"/>
          <a:stretch>
            <a:fillRect/>
          </a:stretch>
        </p:blipFill>
        <p:spPr>
          <a:xfrm>
            <a:off x="6671732" y="4536246"/>
            <a:ext cx="4608757" cy="1290452"/>
          </a:xfrm>
          <a:prstGeom prst="rect">
            <a:avLst/>
          </a:prstGeom>
        </p:spPr>
      </p:pic>
      <p:sp>
        <p:nvSpPr>
          <p:cNvPr id="7" name="Rectangle: Rounded Corners 6">
            <a:extLst>
              <a:ext uri="{FF2B5EF4-FFF2-40B4-BE49-F238E27FC236}">
                <a16:creationId xmlns:a16="http://schemas.microsoft.com/office/drawing/2014/main" id="{4570C5C0-EFDD-A57F-5DA2-87EEBBF86A93}"/>
              </a:ext>
            </a:extLst>
          </p:cNvPr>
          <p:cNvSpPr/>
          <p:nvPr/>
        </p:nvSpPr>
        <p:spPr bwMode="gray">
          <a:xfrm>
            <a:off x="6871099" y="5676171"/>
            <a:ext cx="799701" cy="150527"/>
          </a:xfrm>
          <a:prstGeom prst="roundRect">
            <a:avLst/>
          </a:prstGeom>
          <a:noFill/>
          <a:ln>
            <a:headEnd/>
            <a:tailEnd/>
          </a:ln>
        </p:spPr>
        <p:style>
          <a:lnRef idx="2">
            <a:schemeClr val="accent1"/>
          </a:lnRef>
          <a:fillRef idx="1">
            <a:schemeClr val="lt1"/>
          </a:fillRef>
          <a:effectRef idx="0">
            <a:schemeClr val="accent1"/>
          </a:effectRef>
          <a:fontRef idx="minor">
            <a:schemeClr val="dk1"/>
          </a:fontRef>
        </p:style>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Tree>
    <p:extLst>
      <p:ext uri="{BB962C8B-B14F-4D97-AF65-F5344CB8AC3E}">
        <p14:creationId xmlns:p14="http://schemas.microsoft.com/office/powerpoint/2010/main" val="984271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 grpId="0"/>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43A118D-7216-410C-8408-DF05538602F9}"/>
              </a:ext>
            </a:extLst>
          </p:cNvPr>
          <p:cNvSpPr/>
          <p:nvPr/>
        </p:nvSpPr>
        <p:spPr bwMode="gray">
          <a:xfrm>
            <a:off x="377049" y="5530902"/>
            <a:ext cx="1847536" cy="1115557"/>
          </a:xfrm>
          <a:prstGeom prst="rect">
            <a:avLst/>
          </a:prstGeom>
          <a:solidFill>
            <a:schemeClr val="bg1"/>
          </a:solidFill>
          <a:ln w="9525" algn="ctr">
            <a:noFill/>
            <a:miter lim="800000"/>
            <a:headEnd/>
            <a:tailEnd/>
          </a:ln>
          <a:effectLst/>
        </p:spPr>
        <p:txBody>
          <a:bodyPr lIns="63500" tIns="0" rIns="64800" bIns="0" rtlCol="0" anchor="ctr"/>
          <a:lstStyle/>
          <a:p>
            <a:pPr algn="ctr">
              <a:spcBef>
                <a:spcPct val="0"/>
              </a:spcBef>
              <a:buClrTx/>
              <a:buSzPct val="90000"/>
            </a:pPr>
            <a:endParaRPr lang="en-GB" sz="1600" b="1">
              <a:solidFill>
                <a:schemeClr val="bg1"/>
              </a:solidFill>
              <a:cs typeface="Arial" pitchFamily="34" charset="0"/>
            </a:endParaRPr>
          </a:p>
        </p:txBody>
      </p:sp>
      <p:sp>
        <p:nvSpPr>
          <p:cNvPr id="2" name="Forme libre 13">
            <a:extLst>
              <a:ext uri="{FF2B5EF4-FFF2-40B4-BE49-F238E27FC236}">
                <a16:creationId xmlns:a16="http://schemas.microsoft.com/office/drawing/2014/main" id="{BB178E67-A214-4142-B7A1-88385D9B7EE4}"/>
              </a:ext>
            </a:extLst>
          </p:cNvPr>
          <p:cNvSpPr>
            <a:spLocks noChangeAspect="1"/>
          </p:cNvSpPr>
          <p:nvPr/>
        </p:nvSpPr>
        <p:spPr bwMode="gray">
          <a:xfrm rot="16200000">
            <a:off x="5105138" y="342901"/>
            <a:ext cx="990863" cy="990862"/>
          </a:xfrm>
          <a:custGeom>
            <a:avLst/>
            <a:gdLst>
              <a:gd name="connsiteX0" fmla="*/ 0 w 3168353"/>
              <a:gd name="connsiteY0" fmla="*/ 3168352 h 3168352"/>
              <a:gd name="connsiteX1" fmla="*/ 0 w 3168353"/>
              <a:gd name="connsiteY1" fmla="*/ 1902429 h 3168352"/>
              <a:gd name="connsiteX2" fmla="*/ 1902430 w 3168353"/>
              <a:gd name="connsiteY2" fmla="*/ 1902429 h 3168352"/>
              <a:gd name="connsiteX3" fmla="*/ 1902430 w 3168353"/>
              <a:gd name="connsiteY3" fmla="*/ 0 h 3168352"/>
              <a:gd name="connsiteX4" fmla="*/ 3168353 w 3168353"/>
              <a:gd name="connsiteY4" fmla="*/ 0 h 3168352"/>
              <a:gd name="connsiteX5" fmla="*/ 3168353 w 3168353"/>
              <a:gd name="connsiteY5" fmla="*/ 3168352 h 3168352"/>
              <a:gd name="connsiteX6" fmla="*/ 1902430 w 3168353"/>
              <a:gd name="connsiteY6" fmla="*/ 3168352 h 3168352"/>
              <a:gd name="connsiteX7" fmla="*/ 1902430 w 3168353"/>
              <a:gd name="connsiteY7" fmla="*/ 3168352 h 316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8353" h="3168352">
                <a:moveTo>
                  <a:pt x="0" y="3168352"/>
                </a:moveTo>
                <a:lnTo>
                  <a:pt x="0" y="1902429"/>
                </a:lnTo>
                <a:lnTo>
                  <a:pt x="1902430" y="1902429"/>
                </a:lnTo>
                <a:lnTo>
                  <a:pt x="1902430" y="0"/>
                </a:lnTo>
                <a:lnTo>
                  <a:pt x="3168353" y="0"/>
                </a:lnTo>
                <a:lnTo>
                  <a:pt x="3168353" y="3168352"/>
                </a:lnTo>
                <a:lnTo>
                  <a:pt x="1902430" y="3168352"/>
                </a:lnTo>
                <a:lnTo>
                  <a:pt x="1902430" y="3168352"/>
                </a:lnTo>
                <a:close/>
              </a:path>
            </a:pathLst>
          </a:custGeom>
          <a:gradFill flip="none" rotWithShape="1">
            <a:gsLst>
              <a:gs pos="60000">
                <a:srgbClr val="A82465"/>
              </a:gs>
              <a:gs pos="0">
                <a:srgbClr val="E31937"/>
              </a:gs>
              <a:gs pos="100000">
                <a:srgbClr val="5236AB"/>
              </a:gs>
            </a:gsLst>
            <a:lin ang="0" scaled="0"/>
            <a:tileRect/>
          </a:gradFill>
          <a:ln w="9525" algn="ctr">
            <a:noFill/>
            <a:miter lim="800000"/>
            <a:headEnd/>
            <a:tailEnd/>
          </a:ln>
          <a:effectLst/>
        </p:spPr>
        <p:txBody>
          <a:bodyPr lIns="63500" tIns="0" rIns="64800" bIns="0" rtlCol="0" anchor="ctr"/>
          <a:lstStyle/>
          <a:p>
            <a:pPr lvl="0" algn="ctr">
              <a:spcBef>
                <a:spcPct val="0"/>
              </a:spcBef>
              <a:buClrTx/>
              <a:buSzPct val="90000"/>
            </a:pPr>
            <a:endParaRPr lang="en-CA" sz="1600" b="1">
              <a:solidFill>
                <a:schemeClr val="bg1"/>
              </a:solidFill>
              <a:cs typeface="Arial" pitchFamily="34" charset="0"/>
            </a:endParaRPr>
          </a:p>
        </p:txBody>
      </p:sp>
      <p:pic>
        <p:nvPicPr>
          <p:cNvPr id="4" name="Picture 3" descr="A picture containing outdoor object&#10;&#10;Description automatically generated">
            <a:extLst>
              <a:ext uri="{FF2B5EF4-FFF2-40B4-BE49-F238E27FC236}">
                <a16:creationId xmlns:a16="http://schemas.microsoft.com/office/drawing/2014/main" id="{BEF57B55-1CE6-4D9E-9CE8-5FE9BDE9B6A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5928" r="11258"/>
          <a:stretch/>
        </p:blipFill>
        <p:spPr>
          <a:xfrm>
            <a:off x="6482687" y="0"/>
            <a:ext cx="5709313" cy="6858000"/>
          </a:xfrm>
          <a:prstGeom prst="rect">
            <a:avLst/>
          </a:prstGeom>
        </p:spPr>
      </p:pic>
      <p:sp>
        <p:nvSpPr>
          <p:cNvPr id="6" name="Forme libre 9">
            <a:extLst>
              <a:ext uri="{FF2B5EF4-FFF2-40B4-BE49-F238E27FC236}">
                <a16:creationId xmlns:a16="http://schemas.microsoft.com/office/drawing/2014/main" id="{6AF7E542-110B-47D6-BE6E-88BDE31ACE4C}"/>
              </a:ext>
            </a:extLst>
          </p:cNvPr>
          <p:cNvSpPr>
            <a:spLocks noChangeAspect="1"/>
          </p:cNvSpPr>
          <p:nvPr/>
        </p:nvSpPr>
        <p:spPr bwMode="gray">
          <a:xfrm rot="5400000">
            <a:off x="376791" y="5531162"/>
            <a:ext cx="990864" cy="990347"/>
          </a:xfrm>
          <a:custGeom>
            <a:avLst/>
            <a:gdLst>
              <a:gd name="connsiteX0" fmla="*/ 0 w 3168353"/>
              <a:gd name="connsiteY0" fmla="*/ 3168352 h 3168352"/>
              <a:gd name="connsiteX1" fmla="*/ 0 w 3168353"/>
              <a:gd name="connsiteY1" fmla="*/ 1902429 h 3168352"/>
              <a:gd name="connsiteX2" fmla="*/ 1902430 w 3168353"/>
              <a:gd name="connsiteY2" fmla="*/ 1902429 h 3168352"/>
              <a:gd name="connsiteX3" fmla="*/ 1902430 w 3168353"/>
              <a:gd name="connsiteY3" fmla="*/ 0 h 3168352"/>
              <a:gd name="connsiteX4" fmla="*/ 3168353 w 3168353"/>
              <a:gd name="connsiteY4" fmla="*/ 0 h 3168352"/>
              <a:gd name="connsiteX5" fmla="*/ 3168353 w 3168353"/>
              <a:gd name="connsiteY5" fmla="*/ 3168352 h 3168352"/>
              <a:gd name="connsiteX6" fmla="*/ 1902430 w 3168353"/>
              <a:gd name="connsiteY6" fmla="*/ 3168352 h 3168352"/>
              <a:gd name="connsiteX7" fmla="*/ 1902430 w 3168353"/>
              <a:gd name="connsiteY7" fmla="*/ 3168352 h 316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8353" h="3168352">
                <a:moveTo>
                  <a:pt x="0" y="3168352"/>
                </a:moveTo>
                <a:lnTo>
                  <a:pt x="0" y="1902429"/>
                </a:lnTo>
                <a:lnTo>
                  <a:pt x="1902430" y="1902429"/>
                </a:lnTo>
                <a:lnTo>
                  <a:pt x="1902430" y="0"/>
                </a:lnTo>
                <a:lnTo>
                  <a:pt x="3168353" y="0"/>
                </a:lnTo>
                <a:lnTo>
                  <a:pt x="3168353" y="3168352"/>
                </a:lnTo>
                <a:lnTo>
                  <a:pt x="1902430" y="3168352"/>
                </a:lnTo>
                <a:lnTo>
                  <a:pt x="1902430" y="3168352"/>
                </a:lnTo>
                <a:close/>
              </a:path>
            </a:pathLst>
          </a:custGeom>
          <a:gradFill>
            <a:gsLst>
              <a:gs pos="100000">
                <a:srgbClr val="991F3D"/>
              </a:gs>
              <a:gs pos="66000">
                <a:srgbClr val="E31937"/>
              </a:gs>
              <a:gs pos="33000">
                <a:srgbClr val="FF6A00"/>
              </a:gs>
              <a:gs pos="0">
                <a:srgbClr val="FFCDD2"/>
              </a:gs>
            </a:gsLst>
            <a:lin ang="10800000" scaled="0"/>
          </a:gradFill>
          <a:ln w="9525" algn="ctr">
            <a:noFill/>
            <a:miter lim="800000"/>
            <a:headEnd/>
            <a:tailEnd/>
          </a:ln>
          <a:effectLst/>
        </p:spPr>
        <p:txBody>
          <a:bodyPr lIns="63500" tIns="0" rIns="64800" bIns="0" rtlCol="0" anchor="ctr"/>
          <a:lstStyle/>
          <a:p>
            <a:pPr lvl="0" algn="ctr">
              <a:spcBef>
                <a:spcPct val="0"/>
              </a:spcBef>
              <a:buClrTx/>
              <a:buSzPct val="90000"/>
            </a:pPr>
            <a:endParaRPr lang="en-CA" sz="1600" b="1">
              <a:solidFill>
                <a:schemeClr val="bg1"/>
              </a:solidFill>
              <a:cs typeface="Arial" pitchFamily="34" charset="0"/>
            </a:endParaRPr>
          </a:p>
        </p:txBody>
      </p:sp>
      <p:sp>
        <p:nvSpPr>
          <p:cNvPr id="8" name="Text Placeholder 1">
            <a:extLst>
              <a:ext uri="{FF2B5EF4-FFF2-40B4-BE49-F238E27FC236}">
                <a16:creationId xmlns:a16="http://schemas.microsoft.com/office/drawing/2014/main" id="{A1691177-60DB-43E4-AF38-71A585C799A6}"/>
              </a:ext>
            </a:extLst>
          </p:cNvPr>
          <p:cNvSpPr txBox="1">
            <a:spLocks/>
          </p:cNvSpPr>
          <p:nvPr/>
        </p:nvSpPr>
        <p:spPr>
          <a:xfrm>
            <a:off x="737755" y="838332"/>
            <a:ext cx="4367383" cy="1863925"/>
          </a:xfrm>
          <a:prstGeom prst="rect">
            <a:avLst/>
          </a:prstGeom>
        </p:spPr>
        <p:txBody>
          <a:bodyPr lIns="0" tIns="0" rIns="0" bIns="0" anchor="b"/>
          <a:lstStyle>
            <a:lvl1pPr marL="0" marR="0" indent="0" algn="l" defTabSz="914400" rtl="0" eaLnBrk="1" fontAlgn="auto" latinLnBrk="0" hangingPunct="1">
              <a:lnSpc>
                <a:spcPts val="7000"/>
              </a:lnSpc>
              <a:spcBef>
                <a:spcPct val="20000"/>
              </a:spcBef>
              <a:spcAft>
                <a:spcPts val="0"/>
              </a:spcAft>
              <a:buClrTx/>
              <a:buSzTx/>
              <a:buFont typeface="Arial" pitchFamily="34" charset="0"/>
              <a:buNone/>
              <a:tabLst/>
              <a:defRPr sz="65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400" dirty="0"/>
              <a:t>ML Workflow</a:t>
            </a:r>
          </a:p>
        </p:txBody>
      </p:sp>
      <p:sp>
        <p:nvSpPr>
          <p:cNvPr id="10" name="Text Placeholder 3">
            <a:extLst>
              <a:ext uri="{FF2B5EF4-FFF2-40B4-BE49-F238E27FC236}">
                <a16:creationId xmlns:a16="http://schemas.microsoft.com/office/drawing/2014/main" id="{7FA68630-89E7-4402-9BF3-A36891D9D40D}"/>
              </a:ext>
            </a:extLst>
          </p:cNvPr>
          <p:cNvSpPr txBox="1">
            <a:spLocks/>
          </p:cNvSpPr>
          <p:nvPr/>
        </p:nvSpPr>
        <p:spPr>
          <a:xfrm>
            <a:off x="737755" y="3115463"/>
            <a:ext cx="4698710" cy="2025880"/>
          </a:xfrm>
          <a:prstGeom prst="rect">
            <a:avLst/>
          </a:prstGeom>
        </p:spPr>
        <p:txBody>
          <a:bodyPr lIns="0" tIns="0" rIns="0" bIns="0" anchor="ct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200" b="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2400" dirty="0">
                <a:solidFill>
                  <a:schemeClr val="accent3"/>
                </a:solidFill>
              </a:rPr>
              <a:t>Define which phases are implemented during a machine learning project</a:t>
            </a:r>
            <a:endParaRPr lang="en-GB" sz="2400" dirty="0">
              <a:solidFill>
                <a:schemeClr val="accent3"/>
              </a:solidFill>
            </a:endParaRPr>
          </a:p>
        </p:txBody>
      </p:sp>
    </p:spTree>
    <p:extLst>
      <p:ext uri="{BB962C8B-B14F-4D97-AF65-F5344CB8AC3E}">
        <p14:creationId xmlns:p14="http://schemas.microsoft.com/office/powerpoint/2010/main" val="1425836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F3EC1FD9-7B8E-316E-9C7C-0B151F848B53}"/>
              </a:ext>
            </a:extLst>
          </p:cNvPr>
          <p:cNvSpPr>
            <a:spLocks noGrp="1"/>
          </p:cNvSpPr>
          <p:nvPr>
            <p:ph type="title"/>
          </p:nvPr>
        </p:nvSpPr>
        <p:spPr/>
        <p:txBody>
          <a:bodyPr/>
          <a:lstStyle/>
          <a:p>
            <a:r>
              <a:rPr lang="en-US" dirty="0"/>
              <a:t>Agenda</a:t>
            </a:r>
          </a:p>
        </p:txBody>
      </p:sp>
      <p:sp>
        <p:nvSpPr>
          <p:cNvPr id="52" name="Text Placeholder 51">
            <a:extLst>
              <a:ext uri="{FF2B5EF4-FFF2-40B4-BE49-F238E27FC236}">
                <a16:creationId xmlns:a16="http://schemas.microsoft.com/office/drawing/2014/main" id="{584CB99C-96FC-6E43-4B76-FE553F39E5A0}"/>
              </a:ext>
            </a:extLst>
          </p:cNvPr>
          <p:cNvSpPr>
            <a:spLocks noGrp="1"/>
          </p:cNvSpPr>
          <p:nvPr>
            <p:ph type="body" sz="quarter" idx="18"/>
          </p:nvPr>
        </p:nvSpPr>
        <p:spPr/>
        <p:txBody>
          <a:bodyPr/>
          <a:lstStyle/>
          <a:p>
            <a:r>
              <a:rPr lang="en-US" dirty="0"/>
              <a:t>01</a:t>
            </a:r>
          </a:p>
        </p:txBody>
      </p:sp>
      <p:sp>
        <p:nvSpPr>
          <p:cNvPr id="85" name="Text Placeholder 84">
            <a:extLst>
              <a:ext uri="{FF2B5EF4-FFF2-40B4-BE49-F238E27FC236}">
                <a16:creationId xmlns:a16="http://schemas.microsoft.com/office/drawing/2014/main" id="{400FF82A-F564-AF67-4C6C-BFCA970F4CA6}"/>
              </a:ext>
            </a:extLst>
          </p:cNvPr>
          <p:cNvSpPr>
            <a:spLocks noGrp="1"/>
          </p:cNvSpPr>
          <p:nvPr>
            <p:ph type="body" sz="quarter" idx="16"/>
          </p:nvPr>
        </p:nvSpPr>
        <p:spPr/>
        <p:txBody>
          <a:bodyPr/>
          <a:lstStyle/>
          <a:p>
            <a:r>
              <a:rPr lang="en-US" dirty="0"/>
              <a:t>Introduction to GOOGLE COLAB</a:t>
            </a:r>
          </a:p>
        </p:txBody>
      </p:sp>
      <p:sp>
        <p:nvSpPr>
          <p:cNvPr id="91" name="Content Placeholder 90">
            <a:extLst>
              <a:ext uri="{FF2B5EF4-FFF2-40B4-BE49-F238E27FC236}">
                <a16:creationId xmlns:a16="http://schemas.microsoft.com/office/drawing/2014/main" id="{39FF42B9-20A1-A1C6-B573-1CACFFACAD93}"/>
              </a:ext>
            </a:extLst>
          </p:cNvPr>
          <p:cNvSpPr>
            <a:spLocks noGrp="1"/>
          </p:cNvSpPr>
          <p:nvPr>
            <p:ph sz="quarter" idx="38"/>
          </p:nvPr>
        </p:nvSpPr>
        <p:spPr/>
        <p:txBody>
          <a:bodyPr/>
          <a:lstStyle/>
          <a:p>
            <a:endParaRPr lang="en-US" dirty="0"/>
          </a:p>
        </p:txBody>
      </p:sp>
      <p:sp>
        <p:nvSpPr>
          <p:cNvPr id="53" name="Text Placeholder 52">
            <a:extLst>
              <a:ext uri="{FF2B5EF4-FFF2-40B4-BE49-F238E27FC236}">
                <a16:creationId xmlns:a16="http://schemas.microsoft.com/office/drawing/2014/main" id="{6A1CDF4B-6BEB-A618-459C-77411233719A}"/>
              </a:ext>
            </a:extLst>
          </p:cNvPr>
          <p:cNvSpPr>
            <a:spLocks noGrp="1"/>
          </p:cNvSpPr>
          <p:nvPr>
            <p:ph type="body" sz="quarter" idx="19"/>
          </p:nvPr>
        </p:nvSpPr>
        <p:spPr/>
        <p:txBody>
          <a:bodyPr/>
          <a:lstStyle/>
          <a:p>
            <a:r>
              <a:rPr lang="en-US" dirty="0"/>
              <a:t>02</a:t>
            </a:r>
          </a:p>
        </p:txBody>
      </p:sp>
      <p:sp>
        <p:nvSpPr>
          <p:cNvPr id="86" name="Text Placeholder 85">
            <a:extLst>
              <a:ext uri="{FF2B5EF4-FFF2-40B4-BE49-F238E27FC236}">
                <a16:creationId xmlns:a16="http://schemas.microsoft.com/office/drawing/2014/main" id="{2EAF1626-27F2-6303-2FFF-28941B38E0A8}"/>
              </a:ext>
            </a:extLst>
          </p:cNvPr>
          <p:cNvSpPr>
            <a:spLocks noGrp="1"/>
          </p:cNvSpPr>
          <p:nvPr>
            <p:ph type="body" sz="quarter" idx="27"/>
          </p:nvPr>
        </p:nvSpPr>
        <p:spPr/>
        <p:txBody>
          <a:bodyPr/>
          <a:lstStyle/>
          <a:p>
            <a:r>
              <a:rPr lang="en-US" dirty="0"/>
              <a:t>Intro to Machine Learning</a:t>
            </a:r>
          </a:p>
        </p:txBody>
      </p:sp>
      <p:sp>
        <p:nvSpPr>
          <p:cNvPr id="92" name="Content Placeholder 91">
            <a:extLst>
              <a:ext uri="{FF2B5EF4-FFF2-40B4-BE49-F238E27FC236}">
                <a16:creationId xmlns:a16="http://schemas.microsoft.com/office/drawing/2014/main" id="{0322B047-09FA-6EF9-CD46-F09EFFEB0A87}"/>
              </a:ext>
            </a:extLst>
          </p:cNvPr>
          <p:cNvSpPr>
            <a:spLocks noGrp="1"/>
          </p:cNvSpPr>
          <p:nvPr>
            <p:ph sz="quarter" idx="39"/>
          </p:nvPr>
        </p:nvSpPr>
        <p:spPr/>
        <p:txBody>
          <a:bodyPr/>
          <a:lstStyle/>
          <a:p>
            <a:endParaRPr lang="en-US" dirty="0"/>
          </a:p>
        </p:txBody>
      </p:sp>
      <p:sp>
        <p:nvSpPr>
          <p:cNvPr id="54" name="Text Placeholder 53">
            <a:extLst>
              <a:ext uri="{FF2B5EF4-FFF2-40B4-BE49-F238E27FC236}">
                <a16:creationId xmlns:a16="http://schemas.microsoft.com/office/drawing/2014/main" id="{870F4BF2-90BA-DD94-A501-A75F6B2185F9}"/>
              </a:ext>
            </a:extLst>
          </p:cNvPr>
          <p:cNvSpPr>
            <a:spLocks noGrp="1"/>
          </p:cNvSpPr>
          <p:nvPr>
            <p:ph type="body" sz="quarter" idx="20"/>
          </p:nvPr>
        </p:nvSpPr>
        <p:spPr/>
        <p:txBody>
          <a:bodyPr/>
          <a:lstStyle/>
          <a:p>
            <a:r>
              <a:rPr lang="en-US" dirty="0"/>
              <a:t>03</a:t>
            </a:r>
          </a:p>
        </p:txBody>
      </p:sp>
      <p:sp>
        <p:nvSpPr>
          <p:cNvPr id="87" name="Text Placeholder 86">
            <a:extLst>
              <a:ext uri="{FF2B5EF4-FFF2-40B4-BE49-F238E27FC236}">
                <a16:creationId xmlns:a16="http://schemas.microsoft.com/office/drawing/2014/main" id="{2FC6DC15-F470-BF4E-28EC-69F35878C0F4}"/>
              </a:ext>
            </a:extLst>
          </p:cNvPr>
          <p:cNvSpPr>
            <a:spLocks noGrp="1"/>
          </p:cNvSpPr>
          <p:nvPr>
            <p:ph type="body" sz="quarter" idx="28"/>
          </p:nvPr>
        </p:nvSpPr>
        <p:spPr/>
        <p:txBody>
          <a:bodyPr/>
          <a:lstStyle/>
          <a:p>
            <a:r>
              <a:rPr lang="en-US" dirty="0"/>
              <a:t>Demo Machine Learning Workflow</a:t>
            </a:r>
          </a:p>
        </p:txBody>
      </p:sp>
      <p:sp>
        <p:nvSpPr>
          <p:cNvPr id="93" name="Content Placeholder 92">
            <a:extLst>
              <a:ext uri="{FF2B5EF4-FFF2-40B4-BE49-F238E27FC236}">
                <a16:creationId xmlns:a16="http://schemas.microsoft.com/office/drawing/2014/main" id="{C5ACE3CF-C8BA-104D-79C3-4A6B4D817FC9}"/>
              </a:ext>
            </a:extLst>
          </p:cNvPr>
          <p:cNvSpPr>
            <a:spLocks noGrp="1"/>
          </p:cNvSpPr>
          <p:nvPr>
            <p:ph sz="quarter" idx="40"/>
          </p:nvPr>
        </p:nvSpPr>
        <p:spPr/>
        <p:txBody>
          <a:bodyPr/>
          <a:lstStyle/>
          <a:p>
            <a:endParaRPr lang="en-US" dirty="0"/>
          </a:p>
        </p:txBody>
      </p:sp>
      <p:sp>
        <p:nvSpPr>
          <p:cNvPr id="57" name="Text Placeholder 56">
            <a:extLst>
              <a:ext uri="{FF2B5EF4-FFF2-40B4-BE49-F238E27FC236}">
                <a16:creationId xmlns:a16="http://schemas.microsoft.com/office/drawing/2014/main" id="{D5545DB4-2322-42AA-B26F-D539A71166D0}"/>
              </a:ext>
            </a:extLst>
          </p:cNvPr>
          <p:cNvSpPr>
            <a:spLocks noGrp="1"/>
          </p:cNvSpPr>
          <p:nvPr>
            <p:ph type="body" sz="quarter" idx="26"/>
          </p:nvPr>
        </p:nvSpPr>
        <p:spPr/>
        <p:txBody>
          <a:bodyPr/>
          <a:lstStyle/>
          <a:p>
            <a:r>
              <a:rPr lang="en-US" dirty="0"/>
              <a:t>04</a:t>
            </a:r>
          </a:p>
        </p:txBody>
      </p:sp>
      <p:sp>
        <p:nvSpPr>
          <p:cNvPr id="88" name="Text Placeholder 87">
            <a:extLst>
              <a:ext uri="{FF2B5EF4-FFF2-40B4-BE49-F238E27FC236}">
                <a16:creationId xmlns:a16="http://schemas.microsoft.com/office/drawing/2014/main" id="{7B22BABA-8BC4-A5C8-80F5-5614C6516608}"/>
              </a:ext>
            </a:extLst>
          </p:cNvPr>
          <p:cNvSpPr>
            <a:spLocks noGrp="1"/>
          </p:cNvSpPr>
          <p:nvPr>
            <p:ph type="body" sz="quarter" idx="29"/>
          </p:nvPr>
        </p:nvSpPr>
        <p:spPr/>
        <p:txBody>
          <a:bodyPr/>
          <a:lstStyle/>
          <a:p>
            <a:r>
              <a:rPr lang="en-US" sz="1800" dirty="0"/>
              <a:t>Basic Computer Vision with ML </a:t>
            </a:r>
            <a:endParaRPr lang="en-US" dirty="0"/>
          </a:p>
        </p:txBody>
      </p:sp>
      <p:sp>
        <p:nvSpPr>
          <p:cNvPr id="95" name="Content Placeholder 94">
            <a:extLst>
              <a:ext uri="{FF2B5EF4-FFF2-40B4-BE49-F238E27FC236}">
                <a16:creationId xmlns:a16="http://schemas.microsoft.com/office/drawing/2014/main" id="{BEE52B18-5224-FCCE-7B9A-BBF9F6E76DB8}"/>
              </a:ext>
            </a:extLst>
          </p:cNvPr>
          <p:cNvSpPr>
            <a:spLocks noGrp="1"/>
          </p:cNvSpPr>
          <p:nvPr>
            <p:ph sz="quarter" idx="42"/>
          </p:nvPr>
        </p:nvSpPr>
        <p:spPr/>
        <p:txBody>
          <a:bodyPr/>
          <a:lstStyle/>
          <a:p>
            <a:endParaRPr lang="en-US" dirty="0"/>
          </a:p>
        </p:txBody>
      </p:sp>
      <p:sp>
        <p:nvSpPr>
          <p:cNvPr id="55" name="Text Placeholder 54">
            <a:extLst>
              <a:ext uri="{FF2B5EF4-FFF2-40B4-BE49-F238E27FC236}">
                <a16:creationId xmlns:a16="http://schemas.microsoft.com/office/drawing/2014/main" id="{D09360A0-106E-5D8C-516B-6936555C153A}"/>
              </a:ext>
            </a:extLst>
          </p:cNvPr>
          <p:cNvSpPr>
            <a:spLocks noGrp="1"/>
          </p:cNvSpPr>
          <p:nvPr>
            <p:ph type="body" sz="quarter" idx="22"/>
          </p:nvPr>
        </p:nvSpPr>
        <p:spPr/>
        <p:txBody>
          <a:bodyPr/>
          <a:lstStyle/>
          <a:p>
            <a:r>
              <a:rPr lang="en-US" dirty="0"/>
              <a:t>05</a:t>
            </a:r>
          </a:p>
        </p:txBody>
      </p:sp>
      <p:sp>
        <p:nvSpPr>
          <p:cNvPr id="89" name="Text Placeholder 88">
            <a:extLst>
              <a:ext uri="{FF2B5EF4-FFF2-40B4-BE49-F238E27FC236}">
                <a16:creationId xmlns:a16="http://schemas.microsoft.com/office/drawing/2014/main" id="{E376364B-3200-568E-B1D3-2FF07E2902F9}"/>
              </a:ext>
            </a:extLst>
          </p:cNvPr>
          <p:cNvSpPr>
            <a:spLocks noGrp="1"/>
          </p:cNvSpPr>
          <p:nvPr>
            <p:ph type="body" sz="quarter" idx="30"/>
          </p:nvPr>
        </p:nvSpPr>
        <p:spPr/>
        <p:txBody>
          <a:bodyPr/>
          <a:lstStyle/>
          <a:p>
            <a:r>
              <a:rPr lang="en-US" sz="1800" dirty="0"/>
              <a:t>Introducing Convolutional Neural Networks</a:t>
            </a:r>
          </a:p>
        </p:txBody>
      </p:sp>
      <p:sp>
        <p:nvSpPr>
          <p:cNvPr id="96" name="Content Placeholder 95">
            <a:extLst>
              <a:ext uri="{FF2B5EF4-FFF2-40B4-BE49-F238E27FC236}">
                <a16:creationId xmlns:a16="http://schemas.microsoft.com/office/drawing/2014/main" id="{B45AB373-65C9-7524-48CD-E19972970C32}"/>
              </a:ext>
            </a:extLst>
          </p:cNvPr>
          <p:cNvSpPr>
            <a:spLocks noGrp="1"/>
          </p:cNvSpPr>
          <p:nvPr>
            <p:ph sz="quarter" idx="43"/>
          </p:nvPr>
        </p:nvSpPr>
        <p:spPr/>
        <p:txBody>
          <a:bodyPr/>
          <a:lstStyle/>
          <a:p>
            <a:endParaRPr lang="en-US" dirty="0"/>
          </a:p>
        </p:txBody>
      </p:sp>
      <p:sp>
        <p:nvSpPr>
          <p:cNvPr id="56" name="Text Placeholder 55">
            <a:extLst>
              <a:ext uri="{FF2B5EF4-FFF2-40B4-BE49-F238E27FC236}">
                <a16:creationId xmlns:a16="http://schemas.microsoft.com/office/drawing/2014/main" id="{5F1C36AE-198A-5353-3BB1-6EF3ED9DEC5A}"/>
              </a:ext>
            </a:extLst>
          </p:cNvPr>
          <p:cNvSpPr>
            <a:spLocks noGrp="1"/>
          </p:cNvSpPr>
          <p:nvPr>
            <p:ph type="body" sz="quarter" idx="24"/>
          </p:nvPr>
        </p:nvSpPr>
        <p:spPr/>
        <p:txBody>
          <a:bodyPr/>
          <a:lstStyle/>
          <a:p>
            <a:r>
              <a:rPr lang="en-US" dirty="0"/>
              <a:t>06</a:t>
            </a:r>
          </a:p>
        </p:txBody>
      </p:sp>
      <p:sp>
        <p:nvSpPr>
          <p:cNvPr id="90" name="Text Placeholder 89">
            <a:extLst>
              <a:ext uri="{FF2B5EF4-FFF2-40B4-BE49-F238E27FC236}">
                <a16:creationId xmlns:a16="http://schemas.microsoft.com/office/drawing/2014/main" id="{D80D00C2-1D81-2BED-FED8-BD63CC81E0CF}"/>
              </a:ext>
            </a:extLst>
          </p:cNvPr>
          <p:cNvSpPr>
            <a:spLocks noGrp="1"/>
          </p:cNvSpPr>
          <p:nvPr>
            <p:ph type="body" sz="quarter" idx="31"/>
          </p:nvPr>
        </p:nvSpPr>
        <p:spPr/>
        <p:txBody>
          <a:bodyPr/>
          <a:lstStyle/>
          <a:p>
            <a:r>
              <a:rPr lang="en-US" sz="1800" dirty="0"/>
              <a:t>Building an image classifier </a:t>
            </a:r>
          </a:p>
        </p:txBody>
      </p:sp>
      <p:sp>
        <p:nvSpPr>
          <p:cNvPr id="94" name="Content Placeholder 93">
            <a:extLst>
              <a:ext uri="{FF2B5EF4-FFF2-40B4-BE49-F238E27FC236}">
                <a16:creationId xmlns:a16="http://schemas.microsoft.com/office/drawing/2014/main" id="{549126D5-3651-DA60-4826-369BF1CCE056}"/>
              </a:ext>
            </a:extLst>
          </p:cNvPr>
          <p:cNvSpPr>
            <a:spLocks noGrp="1"/>
          </p:cNvSpPr>
          <p:nvPr>
            <p:ph sz="quarter" idx="41"/>
          </p:nvPr>
        </p:nvSpPr>
        <p:spPr/>
        <p:txBody>
          <a:bodyPr/>
          <a:lstStyle/>
          <a:p>
            <a:endParaRPr lang="en-US" dirty="0"/>
          </a:p>
        </p:txBody>
      </p:sp>
      <p:pic>
        <p:nvPicPr>
          <p:cNvPr id="12" name="Picture Placeholder 11">
            <a:extLst>
              <a:ext uri="{FF2B5EF4-FFF2-40B4-BE49-F238E27FC236}">
                <a16:creationId xmlns:a16="http://schemas.microsoft.com/office/drawing/2014/main" id="{BDB76EED-0D7F-C553-4ABB-38E453026F01}"/>
              </a:ext>
            </a:extLst>
          </p:cNvPr>
          <p:cNvPicPr>
            <a:picLocks noGrp="1" noChangeAspect="1"/>
          </p:cNvPicPr>
          <p:nvPr>
            <p:ph type="pic" sz="quarter" idx="14"/>
          </p:nvPr>
        </p:nvPicPr>
        <p:blipFill>
          <a:blip r:embed="rId2"/>
          <a:srcRect l="10642" r="10642"/>
          <a:stretch/>
        </p:blipFill>
        <p:spPr>
          <a:xfrm>
            <a:off x="7736732" y="1656521"/>
            <a:ext cx="3805238" cy="4494695"/>
          </a:xfrm>
        </p:spPr>
      </p:pic>
    </p:spTree>
    <p:extLst>
      <p:ext uri="{BB962C8B-B14F-4D97-AF65-F5344CB8AC3E}">
        <p14:creationId xmlns:p14="http://schemas.microsoft.com/office/powerpoint/2010/main" val="71795013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B14160-6C8F-F04F-C404-36E59997FCEE}"/>
              </a:ext>
            </a:extLst>
          </p:cNvPr>
          <p:cNvSpPr>
            <a:spLocks noGrp="1"/>
          </p:cNvSpPr>
          <p:nvPr>
            <p:ph type="sldNum" sz="quarter" idx="4"/>
          </p:nvPr>
        </p:nvSpPr>
        <p:spPr/>
        <p:txBody>
          <a:bodyPr/>
          <a:lstStyle/>
          <a:p>
            <a:fld id="{525A3C56-E491-49B2-93F3-63532DF516BC}" type="slidenum">
              <a:rPr lang="en-CA" smtClean="0"/>
              <a:pPr/>
              <a:t>40</a:t>
            </a:fld>
            <a:endParaRPr lang="en-CA" dirty="0"/>
          </a:p>
        </p:txBody>
      </p:sp>
      <p:sp>
        <p:nvSpPr>
          <p:cNvPr id="66" name="Title 65">
            <a:extLst>
              <a:ext uri="{FF2B5EF4-FFF2-40B4-BE49-F238E27FC236}">
                <a16:creationId xmlns:a16="http://schemas.microsoft.com/office/drawing/2014/main" id="{F4321419-395D-7AF8-B494-F76BC8CCB450}"/>
              </a:ext>
            </a:extLst>
          </p:cNvPr>
          <p:cNvSpPr>
            <a:spLocks noGrp="1"/>
          </p:cNvSpPr>
          <p:nvPr>
            <p:ph type="title"/>
          </p:nvPr>
        </p:nvSpPr>
        <p:spPr/>
        <p:txBody>
          <a:bodyPr/>
          <a:lstStyle/>
          <a:p>
            <a:r>
              <a:rPr lang="nl-BE" dirty="0"/>
              <a:t>Machine Learning Workflow</a:t>
            </a:r>
          </a:p>
        </p:txBody>
      </p:sp>
      <p:sp>
        <p:nvSpPr>
          <p:cNvPr id="56" name="Pentagon 4">
            <a:extLst>
              <a:ext uri="{FF2B5EF4-FFF2-40B4-BE49-F238E27FC236}">
                <a16:creationId xmlns:a16="http://schemas.microsoft.com/office/drawing/2014/main" id="{F497D6CA-8919-6031-8330-96BAD8E358AD}"/>
              </a:ext>
              <a:ext uri="{C183D7F6-B498-43B3-948B-1728B52AA6E4}">
                <adec:decorative xmlns:adec="http://schemas.microsoft.com/office/drawing/2017/decorative" val="1"/>
              </a:ext>
            </a:extLst>
          </p:cNvPr>
          <p:cNvSpPr/>
          <p:nvPr/>
        </p:nvSpPr>
        <p:spPr bwMode="gray">
          <a:xfrm>
            <a:off x="75404" y="1623164"/>
            <a:ext cx="11971284" cy="811689"/>
          </a:xfrm>
          <a:prstGeom prst="homePlate">
            <a:avLst/>
          </a:prstGeom>
          <a:gradFill flip="none" rotWithShape="1">
            <a:gsLst>
              <a:gs pos="0">
                <a:srgbClr val="E31937"/>
              </a:gs>
              <a:gs pos="60000">
                <a:srgbClr val="A82465"/>
              </a:gs>
              <a:gs pos="100000">
                <a:srgbClr val="5236AB"/>
              </a:gs>
            </a:gsLst>
            <a:lin ang="0" scaled="1"/>
            <a:tileRect/>
          </a:gradFill>
          <a:ln w="9525" algn="ctr">
            <a:noFill/>
            <a:miter lim="800000"/>
            <a:headEnd/>
            <a:tailEnd/>
          </a:ln>
          <a:effectLst>
            <a:outerShdw blurRad="50800" dist="38100" dir="2700000" algn="tl" rotWithShape="0">
              <a:prstClr val="black">
                <a:alpha val="40000"/>
              </a:prstClr>
            </a:outerShdw>
          </a:effectLst>
        </p:spPr>
        <p:txBody>
          <a:bodyPr lIns="137160" tIns="0" rIns="137160" bIns="0" rtlCol="0" anchor="ctr"/>
          <a:lstStyle/>
          <a:p>
            <a:pPr algn="ctr">
              <a:spcBef>
                <a:spcPct val="0"/>
              </a:spcBef>
              <a:buClrTx/>
              <a:buSzPct val="90000"/>
            </a:pPr>
            <a:endParaRPr lang="en-US" dirty="0">
              <a:solidFill>
                <a:schemeClr val="bg1"/>
              </a:solidFill>
              <a:cs typeface="Arial" pitchFamily="34" charset="0"/>
            </a:endParaRPr>
          </a:p>
        </p:txBody>
      </p:sp>
      <p:sp>
        <p:nvSpPr>
          <p:cNvPr id="58" name="TextBox 57">
            <a:extLst>
              <a:ext uri="{FF2B5EF4-FFF2-40B4-BE49-F238E27FC236}">
                <a16:creationId xmlns:a16="http://schemas.microsoft.com/office/drawing/2014/main" id="{47BB3D19-6B0D-39BF-C55D-A25D99D451F3}"/>
              </a:ext>
            </a:extLst>
          </p:cNvPr>
          <p:cNvSpPr txBox="1"/>
          <p:nvPr/>
        </p:nvSpPr>
        <p:spPr>
          <a:xfrm>
            <a:off x="74396" y="1705842"/>
            <a:ext cx="1913892" cy="646331"/>
          </a:xfrm>
          <a:prstGeom prst="rect">
            <a:avLst/>
          </a:prstGeom>
          <a:noFill/>
        </p:spPr>
        <p:txBody>
          <a:bodyPr wrap="square">
            <a:spAutoFit/>
          </a:bodyPr>
          <a:lstStyle/>
          <a:p>
            <a:pPr algn="ctr"/>
            <a:r>
              <a:rPr lang="en-US" sz="1800" b="1" dirty="0">
                <a:solidFill>
                  <a:schemeClr val="bg1"/>
                </a:solidFill>
              </a:rPr>
              <a:t>Define</a:t>
            </a:r>
          </a:p>
          <a:p>
            <a:pPr algn="ctr"/>
            <a:r>
              <a:rPr lang="en-US" b="1" dirty="0">
                <a:solidFill>
                  <a:schemeClr val="bg1"/>
                </a:solidFill>
              </a:rPr>
              <a:t>Problem</a:t>
            </a:r>
            <a:endParaRPr lang="nl-BE" dirty="0">
              <a:solidFill>
                <a:schemeClr val="bg1"/>
              </a:solidFill>
            </a:endParaRPr>
          </a:p>
        </p:txBody>
      </p:sp>
      <p:sp>
        <p:nvSpPr>
          <p:cNvPr id="59" name="Rectangle 58">
            <a:extLst>
              <a:ext uri="{FF2B5EF4-FFF2-40B4-BE49-F238E27FC236}">
                <a16:creationId xmlns:a16="http://schemas.microsoft.com/office/drawing/2014/main" id="{6B070574-3A0E-BB80-D781-0531FD1F5A19}"/>
              </a:ext>
            </a:extLst>
          </p:cNvPr>
          <p:cNvSpPr/>
          <p:nvPr/>
        </p:nvSpPr>
        <p:spPr bwMode="gray">
          <a:xfrm>
            <a:off x="1988288" y="1623164"/>
            <a:ext cx="116958" cy="811689"/>
          </a:xfrm>
          <a:prstGeom prst="rect">
            <a:avLst/>
          </a:prstGeom>
          <a:solidFill>
            <a:schemeClr val="bg1"/>
          </a:solidFill>
          <a:ln w="9525" algn="ctr">
            <a:noFill/>
            <a:miter lim="800000"/>
            <a:headEnd/>
            <a:tailEnd/>
          </a:ln>
          <a:effectLst/>
        </p:spPr>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60" name="TextBox 59">
            <a:extLst>
              <a:ext uri="{FF2B5EF4-FFF2-40B4-BE49-F238E27FC236}">
                <a16:creationId xmlns:a16="http://schemas.microsoft.com/office/drawing/2014/main" id="{5EC45990-F758-7828-B10C-3B26A6A7588E}"/>
              </a:ext>
            </a:extLst>
          </p:cNvPr>
          <p:cNvSpPr txBox="1"/>
          <p:nvPr/>
        </p:nvSpPr>
        <p:spPr>
          <a:xfrm>
            <a:off x="2073317" y="1872775"/>
            <a:ext cx="1919337" cy="369332"/>
          </a:xfrm>
          <a:prstGeom prst="rect">
            <a:avLst/>
          </a:prstGeom>
          <a:noFill/>
        </p:spPr>
        <p:txBody>
          <a:bodyPr wrap="square">
            <a:spAutoFit/>
          </a:bodyPr>
          <a:lstStyle/>
          <a:p>
            <a:pPr algn="ctr"/>
            <a:r>
              <a:rPr lang="en-US" sz="1800" b="1" dirty="0">
                <a:solidFill>
                  <a:schemeClr val="bg1"/>
                </a:solidFill>
              </a:rPr>
              <a:t>Get Data</a:t>
            </a:r>
            <a:endParaRPr lang="nl-BE" dirty="0">
              <a:solidFill>
                <a:schemeClr val="bg1"/>
              </a:solidFill>
            </a:endParaRPr>
          </a:p>
        </p:txBody>
      </p:sp>
      <p:sp>
        <p:nvSpPr>
          <p:cNvPr id="62" name="Rectangle 61">
            <a:extLst>
              <a:ext uri="{FF2B5EF4-FFF2-40B4-BE49-F238E27FC236}">
                <a16:creationId xmlns:a16="http://schemas.microsoft.com/office/drawing/2014/main" id="{9872AB68-4585-4AA6-8844-74981030731F}"/>
              </a:ext>
            </a:extLst>
          </p:cNvPr>
          <p:cNvSpPr/>
          <p:nvPr/>
        </p:nvSpPr>
        <p:spPr bwMode="gray">
          <a:xfrm>
            <a:off x="4018130" y="1623164"/>
            <a:ext cx="116958" cy="811689"/>
          </a:xfrm>
          <a:prstGeom prst="rect">
            <a:avLst/>
          </a:prstGeom>
          <a:solidFill>
            <a:schemeClr val="bg1"/>
          </a:solidFill>
          <a:ln w="9525" algn="ctr">
            <a:noFill/>
            <a:miter lim="800000"/>
            <a:headEnd/>
            <a:tailEnd/>
          </a:ln>
          <a:effectLst/>
        </p:spPr>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63" name="Rectangle 62">
            <a:extLst>
              <a:ext uri="{FF2B5EF4-FFF2-40B4-BE49-F238E27FC236}">
                <a16:creationId xmlns:a16="http://schemas.microsoft.com/office/drawing/2014/main" id="{C6E260D1-EB03-2999-DC63-A371D833778D}"/>
              </a:ext>
            </a:extLst>
          </p:cNvPr>
          <p:cNvSpPr/>
          <p:nvPr/>
        </p:nvSpPr>
        <p:spPr bwMode="gray">
          <a:xfrm>
            <a:off x="6047972" y="1641429"/>
            <a:ext cx="116958" cy="811689"/>
          </a:xfrm>
          <a:prstGeom prst="rect">
            <a:avLst/>
          </a:prstGeom>
          <a:solidFill>
            <a:schemeClr val="bg1"/>
          </a:solidFill>
          <a:ln w="9525" algn="ctr">
            <a:noFill/>
            <a:miter lim="800000"/>
            <a:headEnd/>
            <a:tailEnd/>
          </a:ln>
          <a:effectLst/>
        </p:spPr>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64" name="Rectangle 63">
            <a:extLst>
              <a:ext uri="{FF2B5EF4-FFF2-40B4-BE49-F238E27FC236}">
                <a16:creationId xmlns:a16="http://schemas.microsoft.com/office/drawing/2014/main" id="{FCE682DA-88EE-38A3-83F0-0F9A0086CB13}"/>
              </a:ext>
            </a:extLst>
          </p:cNvPr>
          <p:cNvSpPr/>
          <p:nvPr/>
        </p:nvSpPr>
        <p:spPr bwMode="gray">
          <a:xfrm>
            <a:off x="8077814" y="1620778"/>
            <a:ext cx="116958" cy="811689"/>
          </a:xfrm>
          <a:prstGeom prst="rect">
            <a:avLst/>
          </a:prstGeom>
          <a:solidFill>
            <a:schemeClr val="bg1"/>
          </a:solidFill>
          <a:ln w="9525" algn="ctr">
            <a:noFill/>
            <a:miter lim="800000"/>
            <a:headEnd/>
            <a:tailEnd/>
          </a:ln>
          <a:effectLst/>
        </p:spPr>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65" name="Rectangle 64">
            <a:extLst>
              <a:ext uri="{FF2B5EF4-FFF2-40B4-BE49-F238E27FC236}">
                <a16:creationId xmlns:a16="http://schemas.microsoft.com/office/drawing/2014/main" id="{211F78E2-3A2D-F678-8CCE-7768D01B91D6}"/>
              </a:ext>
            </a:extLst>
          </p:cNvPr>
          <p:cNvSpPr/>
          <p:nvPr/>
        </p:nvSpPr>
        <p:spPr bwMode="gray">
          <a:xfrm>
            <a:off x="10107656" y="1620778"/>
            <a:ext cx="116958" cy="811689"/>
          </a:xfrm>
          <a:prstGeom prst="rect">
            <a:avLst/>
          </a:prstGeom>
          <a:solidFill>
            <a:schemeClr val="bg1"/>
          </a:solidFill>
          <a:ln w="9525" algn="ctr">
            <a:noFill/>
            <a:miter lim="800000"/>
            <a:headEnd/>
            <a:tailEnd/>
          </a:ln>
          <a:effectLst/>
        </p:spPr>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grpSp>
        <p:nvGrpSpPr>
          <p:cNvPr id="67" name="Group 66">
            <a:extLst>
              <a:ext uri="{FF2B5EF4-FFF2-40B4-BE49-F238E27FC236}">
                <a16:creationId xmlns:a16="http://schemas.microsoft.com/office/drawing/2014/main" id="{E1ACBE1A-B63E-D4A5-2B9E-CFD382747A95}"/>
              </a:ext>
            </a:extLst>
          </p:cNvPr>
          <p:cNvGrpSpPr/>
          <p:nvPr/>
        </p:nvGrpSpPr>
        <p:grpSpPr>
          <a:xfrm>
            <a:off x="-10633" y="1448667"/>
            <a:ext cx="419668" cy="419668"/>
            <a:chOff x="2438080" y="5257709"/>
            <a:chExt cx="601579" cy="601579"/>
          </a:xfrm>
        </p:grpSpPr>
        <p:sp>
          <p:nvSpPr>
            <p:cNvPr id="68" name="Oval 67">
              <a:extLst>
                <a:ext uri="{FF2B5EF4-FFF2-40B4-BE49-F238E27FC236}">
                  <a16:creationId xmlns:a16="http://schemas.microsoft.com/office/drawing/2014/main" id="{3DC340C3-B084-B5AC-03E7-F6548FA5B4BF}"/>
                </a:ext>
              </a:extLst>
            </p:cNvPr>
            <p:cNvSpPr/>
            <p:nvPr/>
          </p:nvSpPr>
          <p:spPr bwMode="gray">
            <a:xfrm>
              <a:off x="2438080" y="5257709"/>
              <a:ext cx="601579" cy="601579"/>
            </a:xfrm>
            <a:prstGeom prst="ellipse">
              <a:avLst/>
            </a:prstGeom>
            <a:solidFill>
              <a:schemeClr val="bg2"/>
            </a:solidFill>
            <a:ln w="9525" algn="ctr">
              <a:noFill/>
              <a:miter lim="800000"/>
              <a:headEnd/>
              <a:tailEnd/>
            </a:ln>
            <a:effectLst/>
          </p:spPr>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69" name="Oval 68">
              <a:extLst>
                <a:ext uri="{FF2B5EF4-FFF2-40B4-BE49-F238E27FC236}">
                  <a16:creationId xmlns:a16="http://schemas.microsoft.com/office/drawing/2014/main" id="{B63CF556-1418-5F55-292C-E5F736A20AF8}"/>
                </a:ext>
              </a:extLst>
            </p:cNvPr>
            <p:cNvSpPr/>
            <p:nvPr/>
          </p:nvSpPr>
          <p:spPr bwMode="gray">
            <a:xfrm>
              <a:off x="2559966" y="5379595"/>
              <a:ext cx="357809" cy="357809"/>
            </a:xfrm>
            <a:prstGeom prst="ellipse">
              <a:avLst/>
            </a:prstGeom>
            <a:solidFill>
              <a:schemeClr val="bg1"/>
            </a:solidFill>
            <a:ln w="9525" algn="ctr">
              <a:noFill/>
              <a:miter lim="800000"/>
              <a:headEnd/>
              <a:tailEnd/>
            </a:ln>
            <a:effectLst/>
          </p:spPr>
          <p:txBody>
            <a:bodyPr lIns="63500" tIns="0" rIns="64800" bIns="0" rtlCol="0" anchor="ctr"/>
            <a:lstStyle/>
            <a:p>
              <a:pPr algn="ctr">
                <a:spcBef>
                  <a:spcPct val="0"/>
                </a:spcBef>
                <a:buClrTx/>
                <a:buSzPct val="90000"/>
              </a:pPr>
              <a:r>
                <a:rPr lang="nl-BE" sz="1600" b="1" dirty="0">
                  <a:cs typeface="Arial" pitchFamily="34" charset="0"/>
                </a:rPr>
                <a:t>1</a:t>
              </a:r>
            </a:p>
          </p:txBody>
        </p:sp>
      </p:grpSp>
      <p:grpSp>
        <p:nvGrpSpPr>
          <p:cNvPr id="70" name="Group 69">
            <a:extLst>
              <a:ext uri="{FF2B5EF4-FFF2-40B4-BE49-F238E27FC236}">
                <a16:creationId xmlns:a16="http://schemas.microsoft.com/office/drawing/2014/main" id="{2806D408-072E-8629-FE0E-A997385FFF77}"/>
              </a:ext>
            </a:extLst>
          </p:cNvPr>
          <p:cNvGrpSpPr/>
          <p:nvPr/>
        </p:nvGrpSpPr>
        <p:grpSpPr>
          <a:xfrm>
            <a:off x="2040146" y="1444293"/>
            <a:ext cx="419668" cy="419668"/>
            <a:chOff x="2438080" y="5257709"/>
            <a:chExt cx="601579" cy="601579"/>
          </a:xfrm>
        </p:grpSpPr>
        <p:sp>
          <p:nvSpPr>
            <p:cNvPr id="71" name="Oval 70">
              <a:extLst>
                <a:ext uri="{FF2B5EF4-FFF2-40B4-BE49-F238E27FC236}">
                  <a16:creationId xmlns:a16="http://schemas.microsoft.com/office/drawing/2014/main" id="{4707B15C-B978-AF7C-71D1-0D3FE3A7ED23}"/>
                </a:ext>
              </a:extLst>
            </p:cNvPr>
            <p:cNvSpPr/>
            <p:nvPr/>
          </p:nvSpPr>
          <p:spPr bwMode="gray">
            <a:xfrm>
              <a:off x="2438080" y="5257709"/>
              <a:ext cx="601579" cy="601579"/>
            </a:xfrm>
            <a:prstGeom prst="ellipse">
              <a:avLst/>
            </a:prstGeom>
            <a:solidFill>
              <a:schemeClr val="bg2"/>
            </a:solidFill>
            <a:ln w="9525" algn="ctr">
              <a:noFill/>
              <a:miter lim="800000"/>
              <a:headEnd/>
              <a:tailEnd/>
            </a:ln>
            <a:effectLst/>
          </p:spPr>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72" name="Oval 71">
              <a:extLst>
                <a:ext uri="{FF2B5EF4-FFF2-40B4-BE49-F238E27FC236}">
                  <a16:creationId xmlns:a16="http://schemas.microsoft.com/office/drawing/2014/main" id="{9524DF0B-7B0F-43AB-374F-499F1FEDC403}"/>
                </a:ext>
              </a:extLst>
            </p:cNvPr>
            <p:cNvSpPr/>
            <p:nvPr/>
          </p:nvSpPr>
          <p:spPr bwMode="gray">
            <a:xfrm>
              <a:off x="2559966" y="5379595"/>
              <a:ext cx="357809" cy="357809"/>
            </a:xfrm>
            <a:prstGeom prst="ellipse">
              <a:avLst/>
            </a:prstGeom>
            <a:solidFill>
              <a:schemeClr val="bg1"/>
            </a:solidFill>
            <a:ln w="9525" algn="ctr">
              <a:noFill/>
              <a:miter lim="800000"/>
              <a:headEnd/>
              <a:tailEnd/>
            </a:ln>
            <a:effectLst/>
          </p:spPr>
          <p:txBody>
            <a:bodyPr lIns="63500" tIns="0" rIns="64800" bIns="0" rtlCol="0" anchor="ctr"/>
            <a:lstStyle/>
            <a:p>
              <a:pPr algn="ctr">
                <a:spcBef>
                  <a:spcPct val="0"/>
                </a:spcBef>
                <a:buClrTx/>
                <a:buSzPct val="90000"/>
              </a:pPr>
              <a:r>
                <a:rPr lang="nl-BE" sz="1600" b="1" dirty="0">
                  <a:cs typeface="Arial" pitchFamily="34" charset="0"/>
                </a:rPr>
                <a:t>2</a:t>
              </a:r>
            </a:p>
          </p:txBody>
        </p:sp>
      </p:grpSp>
      <p:grpSp>
        <p:nvGrpSpPr>
          <p:cNvPr id="73" name="Group 72">
            <a:extLst>
              <a:ext uri="{FF2B5EF4-FFF2-40B4-BE49-F238E27FC236}">
                <a16:creationId xmlns:a16="http://schemas.microsoft.com/office/drawing/2014/main" id="{9F8F21F8-20E0-288E-B2F4-980328C08C40}"/>
              </a:ext>
            </a:extLst>
          </p:cNvPr>
          <p:cNvGrpSpPr/>
          <p:nvPr/>
        </p:nvGrpSpPr>
        <p:grpSpPr>
          <a:xfrm>
            <a:off x="4076609" y="1431595"/>
            <a:ext cx="419668" cy="419668"/>
            <a:chOff x="2438080" y="5257709"/>
            <a:chExt cx="601579" cy="601579"/>
          </a:xfrm>
        </p:grpSpPr>
        <p:sp>
          <p:nvSpPr>
            <p:cNvPr id="74" name="Oval 73">
              <a:extLst>
                <a:ext uri="{FF2B5EF4-FFF2-40B4-BE49-F238E27FC236}">
                  <a16:creationId xmlns:a16="http://schemas.microsoft.com/office/drawing/2014/main" id="{0FD34A5A-D420-3E32-915D-531A00458F64}"/>
                </a:ext>
              </a:extLst>
            </p:cNvPr>
            <p:cNvSpPr/>
            <p:nvPr/>
          </p:nvSpPr>
          <p:spPr bwMode="gray">
            <a:xfrm>
              <a:off x="2438080" y="5257709"/>
              <a:ext cx="601579" cy="601579"/>
            </a:xfrm>
            <a:prstGeom prst="ellipse">
              <a:avLst/>
            </a:prstGeom>
            <a:solidFill>
              <a:schemeClr val="bg2"/>
            </a:solidFill>
            <a:ln w="9525" algn="ctr">
              <a:noFill/>
              <a:miter lim="800000"/>
              <a:headEnd/>
              <a:tailEnd/>
            </a:ln>
            <a:effectLst/>
          </p:spPr>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75" name="Oval 74">
              <a:extLst>
                <a:ext uri="{FF2B5EF4-FFF2-40B4-BE49-F238E27FC236}">
                  <a16:creationId xmlns:a16="http://schemas.microsoft.com/office/drawing/2014/main" id="{47C49805-4E61-9B68-9942-4DB1DC3B5C17}"/>
                </a:ext>
              </a:extLst>
            </p:cNvPr>
            <p:cNvSpPr/>
            <p:nvPr/>
          </p:nvSpPr>
          <p:spPr bwMode="gray">
            <a:xfrm>
              <a:off x="2559966" y="5379595"/>
              <a:ext cx="357809" cy="357809"/>
            </a:xfrm>
            <a:prstGeom prst="ellipse">
              <a:avLst/>
            </a:prstGeom>
            <a:solidFill>
              <a:schemeClr val="bg1"/>
            </a:solidFill>
            <a:ln w="9525" algn="ctr">
              <a:noFill/>
              <a:miter lim="800000"/>
              <a:headEnd/>
              <a:tailEnd/>
            </a:ln>
            <a:effectLst/>
          </p:spPr>
          <p:txBody>
            <a:bodyPr lIns="63500" tIns="0" rIns="64800" bIns="0" rtlCol="0" anchor="ctr"/>
            <a:lstStyle/>
            <a:p>
              <a:pPr algn="ctr">
                <a:spcBef>
                  <a:spcPct val="0"/>
                </a:spcBef>
                <a:buClrTx/>
                <a:buSzPct val="90000"/>
              </a:pPr>
              <a:r>
                <a:rPr lang="nl-BE" sz="1600" b="1" dirty="0">
                  <a:cs typeface="Arial" pitchFamily="34" charset="0"/>
                </a:rPr>
                <a:t>3</a:t>
              </a:r>
            </a:p>
          </p:txBody>
        </p:sp>
      </p:grpSp>
      <p:grpSp>
        <p:nvGrpSpPr>
          <p:cNvPr id="76" name="Group 75">
            <a:extLst>
              <a:ext uri="{FF2B5EF4-FFF2-40B4-BE49-F238E27FC236}">
                <a16:creationId xmlns:a16="http://schemas.microsoft.com/office/drawing/2014/main" id="{17489CBD-0108-A0B4-6089-41146F046185}"/>
              </a:ext>
            </a:extLst>
          </p:cNvPr>
          <p:cNvGrpSpPr/>
          <p:nvPr/>
        </p:nvGrpSpPr>
        <p:grpSpPr>
          <a:xfrm>
            <a:off x="6061046" y="1444293"/>
            <a:ext cx="419668" cy="419668"/>
            <a:chOff x="2438080" y="5257709"/>
            <a:chExt cx="601579" cy="601579"/>
          </a:xfrm>
        </p:grpSpPr>
        <p:sp>
          <p:nvSpPr>
            <p:cNvPr id="77" name="Oval 76">
              <a:extLst>
                <a:ext uri="{FF2B5EF4-FFF2-40B4-BE49-F238E27FC236}">
                  <a16:creationId xmlns:a16="http://schemas.microsoft.com/office/drawing/2014/main" id="{F886F349-F03C-AA5D-33E5-75020F5D2C8B}"/>
                </a:ext>
              </a:extLst>
            </p:cNvPr>
            <p:cNvSpPr/>
            <p:nvPr/>
          </p:nvSpPr>
          <p:spPr bwMode="gray">
            <a:xfrm>
              <a:off x="2438080" y="5257709"/>
              <a:ext cx="601579" cy="601579"/>
            </a:xfrm>
            <a:prstGeom prst="ellipse">
              <a:avLst/>
            </a:prstGeom>
            <a:solidFill>
              <a:schemeClr val="bg2"/>
            </a:solidFill>
            <a:ln w="9525" algn="ctr">
              <a:noFill/>
              <a:miter lim="800000"/>
              <a:headEnd/>
              <a:tailEnd/>
            </a:ln>
            <a:effectLst/>
          </p:spPr>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78" name="Oval 77">
              <a:extLst>
                <a:ext uri="{FF2B5EF4-FFF2-40B4-BE49-F238E27FC236}">
                  <a16:creationId xmlns:a16="http://schemas.microsoft.com/office/drawing/2014/main" id="{C3491354-3916-F303-AB81-20E4193FABCA}"/>
                </a:ext>
              </a:extLst>
            </p:cNvPr>
            <p:cNvSpPr/>
            <p:nvPr/>
          </p:nvSpPr>
          <p:spPr bwMode="gray">
            <a:xfrm>
              <a:off x="2559966" y="5379595"/>
              <a:ext cx="357809" cy="357809"/>
            </a:xfrm>
            <a:prstGeom prst="ellipse">
              <a:avLst/>
            </a:prstGeom>
            <a:solidFill>
              <a:schemeClr val="bg1"/>
            </a:solidFill>
            <a:ln w="9525" algn="ctr">
              <a:noFill/>
              <a:miter lim="800000"/>
              <a:headEnd/>
              <a:tailEnd/>
            </a:ln>
            <a:effectLst/>
          </p:spPr>
          <p:txBody>
            <a:bodyPr lIns="63500" tIns="0" rIns="64800" bIns="0" rtlCol="0" anchor="ctr"/>
            <a:lstStyle/>
            <a:p>
              <a:pPr algn="ctr">
                <a:spcBef>
                  <a:spcPct val="0"/>
                </a:spcBef>
                <a:buClrTx/>
                <a:buSzPct val="90000"/>
              </a:pPr>
              <a:r>
                <a:rPr lang="nl-BE" sz="1600" b="1" dirty="0">
                  <a:cs typeface="Arial" pitchFamily="34" charset="0"/>
                </a:rPr>
                <a:t>4</a:t>
              </a:r>
            </a:p>
          </p:txBody>
        </p:sp>
      </p:grpSp>
      <p:grpSp>
        <p:nvGrpSpPr>
          <p:cNvPr id="79" name="Group 78">
            <a:extLst>
              <a:ext uri="{FF2B5EF4-FFF2-40B4-BE49-F238E27FC236}">
                <a16:creationId xmlns:a16="http://schemas.microsoft.com/office/drawing/2014/main" id="{DCEDCD05-5647-C54B-7831-99F26927EC9D}"/>
              </a:ext>
            </a:extLst>
          </p:cNvPr>
          <p:cNvGrpSpPr/>
          <p:nvPr/>
        </p:nvGrpSpPr>
        <p:grpSpPr>
          <a:xfrm>
            <a:off x="8136293" y="1444293"/>
            <a:ext cx="419668" cy="419668"/>
            <a:chOff x="2438080" y="5257709"/>
            <a:chExt cx="601579" cy="601579"/>
          </a:xfrm>
        </p:grpSpPr>
        <p:sp>
          <p:nvSpPr>
            <p:cNvPr id="80" name="Oval 79">
              <a:extLst>
                <a:ext uri="{FF2B5EF4-FFF2-40B4-BE49-F238E27FC236}">
                  <a16:creationId xmlns:a16="http://schemas.microsoft.com/office/drawing/2014/main" id="{64984454-D4E9-1AF9-FC02-E8F3B9BCD032}"/>
                </a:ext>
              </a:extLst>
            </p:cNvPr>
            <p:cNvSpPr/>
            <p:nvPr/>
          </p:nvSpPr>
          <p:spPr bwMode="gray">
            <a:xfrm>
              <a:off x="2438080" y="5257709"/>
              <a:ext cx="601579" cy="601579"/>
            </a:xfrm>
            <a:prstGeom prst="ellipse">
              <a:avLst/>
            </a:prstGeom>
            <a:solidFill>
              <a:schemeClr val="bg2"/>
            </a:solidFill>
            <a:ln w="9525" algn="ctr">
              <a:noFill/>
              <a:miter lim="800000"/>
              <a:headEnd/>
              <a:tailEnd/>
            </a:ln>
            <a:effectLst/>
          </p:spPr>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81" name="Oval 80">
              <a:extLst>
                <a:ext uri="{FF2B5EF4-FFF2-40B4-BE49-F238E27FC236}">
                  <a16:creationId xmlns:a16="http://schemas.microsoft.com/office/drawing/2014/main" id="{1833066B-FF32-4624-3BD1-2535412C6CD2}"/>
                </a:ext>
              </a:extLst>
            </p:cNvPr>
            <p:cNvSpPr/>
            <p:nvPr/>
          </p:nvSpPr>
          <p:spPr bwMode="gray">
            <a:xfrm>
              <a:off x="2559966" y="5379595"/>
              <a:ext cx="357809" cy="357809"/>
            </a:xfrm>
            <a:prstGeom prst="ellipse">
              <a:avLst/>
            </a:prstGeom>
            <a:solidFill>
              <a:schemeClr val="bg1"/>
            </a:solidFill>
            <a:ln w="9525" algn="ctr">
              <a:noFill/>
              <a:miter lim="800000"/>
              <a:headEnd/>
              <a:tailEnd/>
            </a:ln>
            <a:effectLst/>
          </p:spPr>
          <p:txBody>
            <a:bodyPr lIns="63500" tIns="0" rIns="64800" bIns="0" rtlCol="0" anchor="ctr"/>
            <a:lstStyle/>
            <a:p>
              <a:pPr algn="ctr">
                <a:spcBef>
                  <a:spcPct val="0"/>
                </a:spcBef>
                <a:buClrTx/>
                <a:buSzPct val="90000"/>
              </a:pPr>
              <a:r>
                <a:rPr lang="nl-BE" sz="1600" b="1" dirty="0">
                  <a:cs typeface="Arial" pitchFamily="34" charset="0"/>
                </a:rPr>
                <a:t>5</a:t>
              </a:r>
            </a:p>
          </p:txBody>
        </p:sp>
      </p:grpSp>
      <p:grpSp>
        <p:nvGrpSpPr>
          <p:cNvPr id="82" name="Group 81">
            <a:extLst>
              <a:ext uri="{FF2B5EF4-FFF2-40B4-BE49-F238E27FC236}">
                <a16:creationId xmlns:a16="http://schemas.microsoft.com/office/drawing/2014/main" id="{D30364B5-8E14-C9A3-5E37-8EA4A29D47AA}"/>
              </a:ext>
            </a:extLst>
          </p:cNvPr>
          <p:cNvGrpSpPr/>
          <p:nvPr/>
        </p:nvGrpSpPr>
        <p:grpSpPr>
          <a:xfrm>
            <a:off x="10211222" y="1444293"/>
            <a:ext cx="419668" cy="419668"/>
            <a:chOff x="2438080" y="5257709"/>
            <a:chExt cx="601579" cy="601579"/>
          </a:xfrm>
        </p:grpSpPr>
        <p:sp>
          <p:nvSpPr>
            <p:cNvPr id="83" name="Oval 82">
              <a:extLst>
                <a:ext uri="{FF2B5EF4-FFF2-40B4-BE49-F238E27FC236}">
                  <a16:creationId xmlns:a16="http://schemas.microsoft.com/office/drawing/2014/main" id="{9DBAF5D3-4853-0C95-D2ED-4603112CD12E}"/>
                </a:ext>
              </a:extLst>
            </p:cNvPr>
            <p:cNvSpPr/>
            <p:nvPr/>
          </p:nvSpPr>
          <p:spPr bwMode="gray">
            <a:xfrm>
              <a:off x="2438080" y="5257709"/>
              <a:ext cx="601579" cy="601579"/>
            </a:xfrm>
            <a:prstGeom prst="ellipse">
              <a:avLst/>
            </a:prstGeom>
            <a:solidFill>
              <a:schemeClr val="bg2"/>
            </a:solidFill>
            <a:ln w="9525" algn="ctr">
              <a:noFill/>
              <a:miter lim="800000"/>
              <a:headEnd/>
              <a:tailEnd/>
            </a:ln>
            <a:effectLst/>
          </p:spPr>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84" name="Oval 83">
              <a:extLst>
                <a:ext uri="{FF2B5EF4-FFF2-40B4-BE49-F238E27FC236}">
                  <a16:creationId xmlns:a16="http://schemas.microsoft.com/office/drawing/2014/main" id="{718727A0-CE83-3A02-7B8A-4A20C47F2524}"/>
                </a:ext>
              </a:extLst>
            </p:cNvPr>
            <p:cNvSpPr/>
            <p:nvPr/>
          </p:nvSpPr>
          <p:spPr bwMode="gray">
            <a:xfrm>
              <a:off x="2559966" y="5379595"/>
              <a:ext cx="357809" cy="357809"/>
            </a:xfrm>
            <a:prstGeom prst="ellipse">
              <a:avLst/>
            </a:prstGeom>
            <a:solidFill>
              <a:schemeClr val="bg1"/>
            </a:solidFill>
            <a:ln w="9525" algn="ctr">
              <a:noFill/>
              <a:miter lim="800000"/>
              <a:headEnd/>
              <a:tailEnd/>
            </a:ln>
            <a:effectLst/>
          </p:spPr>
          <p:txBody>
            <a:bodyPr lIns="63500" tIns="0" rIns="64800" bIns="0" rtlCol="0" anchor="ctr"/>
            <a:lstStyle/>
            <a:p>
              <a:pPr algn="ctr">
                <a:spcBef>
                  <a:spcPct val="0"/>
                </a:spcBef>
                <a:buClrTx/>
                <a:buSzPct val="90000"/>
              </a:pPr>
              <a:r>
                <a:rPr lang="nl-BE" sz="1600" b="1" dirty="0">
                  <a:cs typeface="Arial" pitchFamily="34" charset="0"/>
                </a:rPr>
                <a:t>6</a:t>
              </a:r>
            </a:p>
          </p:txBody>
        </p:sp>
      </p:grpSp>
      <p:sp>
        <p:nvSpPr>
          <p:cNvPr id="85" name="TextBox 84">
            <a:extLst>
              <a:ext uri="{FF2B5EF4-FFF2-40B4-BE49-F238E27FC236}">
                <a16:creationId xmlns:a16="http://schemas.microsoft.com/office/drawing/2014/main" id="{4F4F34FC-347C-3489-D342-A17EB04B3FBC}"/>
              </a:ext>
            </a:extLst>
          </p:cNvPr>
          <p:cNvSpPr txBox="1"/>
          <p:nvPr/>
        </p:nvSpPr>
        <p:spPr>
          <a:xfrm>
            <a:off x="4140617" y="1719666"/>
            <a:ext cx="1913892" cy="646331"/>
          </a:xfrm>
          <a:prstGeom prst="rect">
            <a:avLst/>
          </a:prstGeom>
          <a:noFill/>
        </p:spPr>
        <p:txBody>
          <a:bodyPr wrap="square">
            <a:spAutoFit/>
          </a:bodyPr>
          <a:lstStyle/>
          <a:p>
            <a:pPr algn="ctr"/>
            <a:r>
              <a:rPr lang="en-US" sz="1800" b="1" dirty="0">
                <a:solidFill>
                  <a:schemeClr val="bg1"/>
                </a:solidFill>
              </a:rPr>
              <a:t>Prepare</a:t>
            </a:r>
          </a:p>
          <a:p>
            <a:pPr algn="ctr"/>
            <a:r>
              <a:rPr lang="en-US" b="1" dirty="0">
                <a:solidFill>
                  <a:schemeClr val="bg1"/>
                </a:solidFill>
              </a:rPr>
              <a:t>Data</a:t>
            </a:r>
            <a:endParaRPr lang="nl-BE" dirty="0">
              <a:solidFill>
                <a:schemeClr val="bg1"/>
              </a:solidFill>
            </a:endParaRPr>
          </a:p>
        </p:txBody>
      </p:sp>
      <p:sp>
        <p:nvSpPr>
          <p:cNvPr id="86" name="TextBox 85">
            <a:extLst>
              <a:ext uri="{FF2B5EF4-FFF2-40B4-BE49-F238E27FC236}">
                <a16:creationId xmlns:a16="http://schemas.microsoft.com/office/drawing/2014/main" id="{9FB1368A-B1FB-D894-C1E2-3A63C9CFB2EA}"/>
              </a:ext>
            </a:extLst>
          </p:cNvPr>
          <p:cNvSpPr txBox="1"/>
          <p:nvPr/>
        </p:nvSpPr>
        <p:spPr>
          <a:xfrm>
            <a:off x="6180709" y="1709331"/>
            <a:ext cx="1913892" cy="646331"/>
          </a:xfrm>
          <a:prstGeom prst="rect">
            <a:avLst/>
          </a:prstGeom>
          <a:noFill/>
        </p:spPr>
        <p:txBody>
          <a:bodyPr wrap="square">
            <a:spAutoFit/>
          </a:bodyPr>
          <a:lstStyle/>
          <a:p>
            <a:pPr algn="ctr"/>
            <a:r>
              <a:rPr lang="en-US" sz="1800" b="1" dirty="0">
                <a:solidFill>
                  <a:schemeClr val="bg1"/>
                </a:solidFill>
              </a:rPr>
              <a:t>Create</a:t>
            </a:r>
          </a:p>
          <a:p>
            <a:pPr algn="ctr"/>
            <a:r>
              <a:rPr lang="en-US" b="1" dirty="0">
                <a:solidFill>
                  <a:schemeClr val="bg1"/>
                </a:solidFill>
              </a:rPr>
              <a:t>Model</a:t>
            </a:r>
            <a:endParaRPr lang="nl-BE" dirty="0">
              <a:solidFill>
                <a:schemeClr val="bg1"/>
              </a:solidFill>
            </a:endParaRPr>
          </a:p>
        </p:txBody>
      </p:sp>
      <p:sp>
        <p:nvSpPr>
          <p:cNvPr id="87" name="TextBox 86">
            <a:extLst>
              <a:ext uri="{FF2B5EF4-FFF2-40B4-BE49-F238E27FC236}">
                <a16:creationId xmlns:a16="http://schemas.microsoft.com/office/drawing/2014/main" id="{B74708AA-D307-57BF-967B-98C0C79FD8B7}"/>
              </a:ext>
            </a:extLst>
          </p:cNvPr>
          <p:cNvSpPr txBox="1"/>
          <p:nvPr/>
        </p:nvSpPr>
        <p:spPr>
          <a:xfrm>
            <a:off x="8221322" y="1732364"/>
            <a:ext cx="1913892" cy="646331"/>
          </a:xfrm>
          <a:prstGeom prst="rect">
            <a:avLst/>
          </a:prstGeom>
          <a:noFill/>
        </p:spPr>
        <p:txBody>
          <a:bodyPr wrap="square">
            <a:spAutoFit/>
          </a:bodyPr>
          <a:lstStyle/>
          <a:p>
            <a:pPr algn="ctr"/>
            <a:r>
              <a:rPr lang="en-US" sz="1800" b="1" dirty="0">
                <a:solidFill>
                  <a:schemeClr val="bg1"/>
                </a:solidFill>
              </a:rPr>
              <a:t>Train</a:t>
            </a:r>
          </a:p>
          <a:p>
            <a:pPr algn="ctr"/>
            <a:r>
              <a:rPr lang="en-US" b="1" dirty="0">
                <a:solidFill>
                  <a:schemeClr val="bg1"/>
                </a:solidFill>
              </a:rPr>
              <a:t>Model</a:t>
            </a:r>
            <a:endParaRPr lang="nl-BE" dirty="0">
              <a:solidFill>
                <a:schemeClr val="bg1"/>
              </a:solidFill>
            </a:endParaRPr>
          </a:p>
        </p:txBody>
      </p:sp>
      <p:sp>
        <p:nvSpPr>
          <p:cNvPr id="88" name="TextBox 87">
            <a:extLst>
              <a:ext uri="{FF2B5EF4-FFF2-40B4-BE49-F238E27FC236}">
                <a16:creationId xmlns:a16="http://schemas.microsoft.com/office/drawing/2014/main" id="{C9C85E6B-CF02-A277-E026-6067046CBBE6}"/>
              </a:ext>
            </a:extLst>
          </p:cNvPr>
          <p:cNvSpPr txBox="1"/>
          <p:nvPr/>
        </p:nvSpPr>
        <p:spPr>
          <a:xfrm>
            <a:off x="10248174" y="1732678"/>
            <a:ext cx="1913892" cy="646331"/>
          </a:xfrm>
          <a:prstGeom prst="rect">
            <a:avLst/>
          </a:prstGeom>
          <a:noFill/>
        </p:spPr>
        <p:txBody>
          <a:bodyPr wrap="square">
            <a:spAutoFit/>
          </a:bodyPr>
          <a:lstStyle/>
          <a:p>
            <a:pPr algn="ctr"/>
            <a:r>
              <a:rPr lang="en-US" sz="1800" b="1" dirty="0">
                <a:solidFill>
                  <a:schemeClr val="bg1"/>
                </a:solidFill>
              </a:rPr>
              <a:t>Evaluate</a:t>
            </a:r>
          </a:p>
          <a:p>
            <a:pPr algn="ctr"/>
            <a:r>
              <a:rPr lang="en-US" b="1" dirty="0">
                <a:solidFill>
                  <a:schemeClr val="bg1"/>
                </a:solidFill>
              </a:rPr>
              <a:t>Model</a:t>
            </a:r>
            <a:endParaRPr lang="nl-BE" dirty="0">
              <a:solidFill>
                <a:schemeClr val="bg1"/>
              </a:solidFill>
            </a:endParaRPr>
          </a:p>
        </p:txBody>
      </p:sp>
      <p:sp>
        <p:nvSpPr>
          <p:cNvPr id="89" name="TextBox 88">
            <a:extLst>
              <a:ext uri="{FF2B5EF4-FFF2-40B4-BE49-F238E27FC236}">
                <a16:creationId xmlns:a16="http://schemas.microsoft.com/office/drawing/2014/main" id="{97DD6E1C-BF39-531A-3920-A025519EDD9A}"/>
              </a:ext>
            </a:extLst>
          </p:cNvPr>
          <p:cNvSpPr txBox="1"/>
          <p:nvPr/>
        </p:nvSpPr>
        <p:spPr>
          <a:xfrm>
            <a:off x="765737" y="3111468"/>
            <a:ext cx="10226097" cy="369332"/>
          </a:xfrm>
          <a:prstGeom prst="rect">
            <a:avLst/>
          </a:prstGeom>
        </p:spPr>
        <p:txBody>
          <a:bodyPr vert="horz" wrap="square" lIns="0" tIns="0" rIns="0" bIns="0" rtlCol="0" anchor="t" anchorCtr="0">
            <a:normAutofit/>
          </a:bodyPr>
          <a:lstStyle/>
          <a:p>
            <a:pPr algn="l"/>
            <a:r>
              <a:rPr lang="nl-BE" dirty="0"/>
              <a:t>Lets </a:t>
            </a:r>
            <a:r>
              <a:rPr lang="nl-BE" dirty="0" err="1"/>
              <a:t>explain</a:t>
            </a:r>
            <a:r>
              <a:rPr lang="nl-BE" dirty="0"/>
              <a:t> </a:t>
            </a:r>
            <a:r>
              <a:rPr lang="nl-BE" dirty="0" err="1"/>
              <a:t>this</a:t>
            </a:r>
            <a:r>
              <a:rPr lang="nl-BE" dirty="0"/>
              <a:t> </a:t>
            </a:r>
            <a:r>
              <a:rPr lang="nl-BE" dirty="0" err="1"/>
              <a:t>using</a:t>
            </a:r>
            <a:r>
              <a:rPr lang="nl-BE" dirty="0"/>
              <a:t> a real </a:t>
            </a:r>
            <a:r>
              <a:rPr lang="nl-BE" dirty="0" err="1"/>
              <a:t>example</a:t>
            </a:r>
            <a:r>
              <a:rPr lang="nl-BE" dirty="0"/>
              <a:t> “House Price </a:t>
            </a:r>
            <a:r>
              <a:rPr lang="nl-BE" dirty="0" err="1"/>
              <a:t>Prediction</a:t>
            </a:r>
            <a:r>
              <a:rPr lang="nl-BE" dirty="0"/>
              <a:t>”.</a:t>
            </a:r>
          </a:p>
        </p:txBody>
      </p:sp>
      <p:sp>
        <p:nvSpPr>
          <p:cNvPr id="91" name="TextBox 90">
            <a:extLst>
              <a:ext uri="{FF2B5EF4-FFF2-40B4-BE49-F238E27FC236}">
                <a16:creationId xmlns:a16="http://schemas.microsoft.com/office/drawing/2014/main" id="{6FC3BFCD-EA2A-CA5A-B67D-5676CAD81B71}"/>
              </a:ext>
            </a:extLst>
          </p:cNvPr>
          <p:cNvSpPr txBox="1"/>
          <p:nvPr/>
        </p:nvSpPr>
        <p:spPr>
          <a:xfrm>
            <a:off x="765737" y="4164914"/>
            <a:ext cx="6103088" cy="369332"/>
          </a:xfrm>
          <a:prstGeom prst="rect">
            <a:avLst/>
          </a:prstGeom>
          <a:noFill/>
        </p:spPr>
        <p:txBody>
          <a:bodyPr wrap="square">
            <a:spAutoFit/>
          </a:bodyPr>
          <a:lstStyle/>
          <a:p>
            <a:r>
              <a:rPr lang="nl-BE" dirty="0"/>
              <a:t>AmesHousing-05-2010.csv</a:t>
            </a:r>
          </a:p>
        </p:txBody>
      </p:sp>
      <p:sp>
        <p:nvSpPr>
          <p:cNvPr id="92" name="TextBox 91">
            <a:extLst>
              <a:ext uri="{FF2B5EF4-FFF2-40B4-BE49-F238E27FC236}">
                <a16:creationId xmlns:a16="http://schemas.microsoft.com/office/drawing/2014/main" id="{E0BA0FF5-9EC7-FC74-0B63-00930882EC4E}"/>
              </a:ext>
            </a:extLst>
          </p:cNvPr>
          <p:cNvSpPr txBox="1"/>
          <p:nvPr/>
        </p:nvSpPr>
        <p:spPr>
          <a:xfrm>
            <a:off x="765737" y="3638191"/>
            <a:ext cx="10226097" cy="369332"/>
          </a:xfrm>
          <a:prstGeom prst="rect">
            <a:avLst/>
          </a:prstGeom>
        </p:spPr>
        <p:txBody>
          <a:bodyPr vert="horz" wrap="square" lIns="0" tIns="0" rIns="0" bIns="0" rtlCol="0" anchor="t" anchorCtr="0">
            <a:normAutofit/>
          </a:bodyPr>
          <a:lstStyle/>
          <a:p>
            <a:pPr algn="l"/>
            <a:r>
              <a:rPr lang="nl-BE" b="1" dirty="0"/>
              <a:t>Sources :</a:t>
            </a:r>
          </a:p>
        </p:txBody>
      </p:sp>
      <p:sp>
        <p:nvSpPr>
          <p:cNvPr id="95" name="TextBox 94">
            <a:extLst>
              <a:ext uri="{FF2B5EF4-FFF2-40B4-BE49-F238E27FC236}">
                <a16:creationId xmlns:a16="http://schemas.microsoft.com/office/drawing/2014/main" id="{A71519F8-99CA-64CD-6AF1-56FD2C974C39}"/>
              </a:ext>
            </a:extLst>
          </p:cNvPr>
          <p:cNvSpPr txBox="1"/>
          <p:nvPr/>
        </p:nvSpPr>
        <p:spPr>
          <a:xfrm>
            <a:off x="765737" y="4506971"/>
            <a:ext cx="6103088" cy="369332"/>
          </a:xfrm>
          <a:prstGeom prst="rect">
            <a:avLst/>
          </a:prstGeom>
          <a:noFill/>
        </p:spPr>
        <p:txBody>
          <a:bodyPr wrap="square">
            <a:spAutoFit/>
          </a:bodyPr>
          <a:lstStyle/>
          <a:p>
            <a:r>
              <a:rPr lang="nl-BE" dirty="0" err="1"/>
              <a:t>House_price_regression.ipynb</a:t>
            </a:r>
            <a:endParaRPr lang="nl-BE" dirty="0"/>
          </a:p>
        </p:txBody>
      </p:sp>
    </p:spTree>
    <p:extLst>
      <p:ext uri="{BB962C8B-B14F-4D97-AF65-F5344CB8AC3E}">
        <p14:creationId xmlns:p14="http://schemas.microsoft.com/office/powerpoint/2010/main" val="25280420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EC8A1B-1162-5E0A-C009-FB9C3B916A3B}"/>
              </a:ext>
            </a:extLst>
          </p:cNvPr>
          <p:cNvSpPr>
            <a:spLocks noGrp="1"/>
          </p:cNvSpPr>
          <p:nvPr>
            <p:ph type="title"/>
          </p:nvPr>
        </p:nvSpPr>
        <p:spPr>
          <a:xfrm>
            <a:off x="766763" y="684000"/>
            <a:ext cx="10658475" cy="576262"/>
          </a:xfrm>
        </p:spPr>
        <p:txBody>
          <a:bodyPr vert="horz" lIns="0" tIns="0" rIns="0" bIns="0" rtlCol="0" anchor="t" anchorCtr="0">
            <a:normAutofit/>
          </a:bodyPr>
          <a:lstStyle/>
          <a:p>
            <a:r>
              <a:rPr lang="en-US" kern="1200">
                <a:latin typeface="Arial" pitchFamily="34" charset="0"/>
                <a:ea typeface="+mj-ea"/>
                <a:cs typeface="+mj-cs"/>
              </a:rPr>
              <a:t>1. Define the problem </a:t>
            </a:r>
          </a:p>
        </p:txBody>
      </p:sp>
      <p:pic>
        <p:nvPicPr>
          <p:cNvPr id="22532" name="Picture 4" descr="House Price Prediction using Linear Regression from Scratch | by Tanvi  Penumudy | Analytics Vidhya | Medium">
            <a:extLst>
              <a:ext uri="{FF2B5EF4-FFF2-40B4-BE49-F238E27FC236}">
                <a16:creationId xmlns:a16="http://schemas.microsoft.com/office/drawing/2014/main" id="{E18E019F-C549-8E88-2FB3-3464320824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029" r="3855" b="-2"/>
          <a:stretch/>
        </p:blipFill>
        <p:spPr bwMode="auto">
          <a:xfrm>
            <a:off x="766763" y="1570591"/>
            <a:ext cx="4918419" cy="4522234"/>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E33571A-2F18-89C1-A730-BC394632C69E}"/>
              </a:ext>
            </a:extLst>
          </p:cNvPr>
          <p:cNvSpPr txBox="1"/>
          <p:nvPr/>
        </p:nvSpPr>
        <p:spPr>
          <a:xfrm>
            <a:off x="6586329" y="1557338"/>
            <a:ext cx="4838909" cy="4535487"/>
          </a:xfrm>
          <a:prstGeom prst="rect">
            <a:avLst/>
          </a:prstGeom>
        </p:spPr>
        <p:txBody>
          <a:bodyPr lIns="0" tIns="0" rIns="0" bIns="0">
            <a:normAutofit/>
          </a:bodyPr>
          <a:lstStyle/>
          <a:p>
            <a:pPr>
              <a:spcBef>
                <a:spcPts val="600"/>
              </a:spcBef>
              <a:buClr>
                <a:srgbClr val="000000"/>
              </a:buClr>
              <a:buSzPct val="110000"/>
            </a:pPr>
            <a:r>
              <a:rPr lang="en-US" sz="2000" b="1" i="0">
                <a:effectLst/>
                <a:latin typeface="Arial" pitchFamily="34" charset="0"/>
              </a:rPr>
              <a:t>Problem Statement</a:t>
            </a:r>
          </a:p>
          <a:p>
            <a:pPr>
              <a:spcBef>
                <a:spcPts val="600"/>
              </a:spcBef>
              <a:buClr>
                <a:srgbClr val="000000"/>
              </a:buClr>
              <a:buSzPct val="110000"/>
            </a:pPr>
            <a:endParaRPr lang="en-US" sz="2000" b="0" i="0">
              <a:effectLst/>
              <a:latin typeface="Arial" pitchFamily="34" charset="0"/>
            </a:endParaRPr>
          </a:p>
          <a:p>
            <a:pPr>
              <a:spcBef>
                <a:spcPts val="600"/>
              </a:spcBef>
              <a:buClr>
                <a:srgbClr val="000000"/>
              </a:buClr>
              <a:buSzPct val="110000"/>
            </a:pPr>
            <a:r>
              <a:rPr lang="en-US" sz="2000" b="0" i="0">
                <a:effectLst/>
                <a:latin typeface="Arial" pitchFamily="34" charset="0"/>
              </a:rPr>
              <a:t>Using example data, develop a model that predicts house prices based on the size of a house.</a:t>
            </a:r>
          </a:p>
        </p:txBody>
      </p:sp>
      <p:sp>
        <p:nvSpPr>
          <p:cNvPr id="2" name="Slide Number Placeholder 1">
            <a:extLst>
              <a:ext uri="{FF2B5EF4-FFF2-40B4-BE49-F238E27FC236}">
                <a16:creationId xmlns:a16="http://schemas.microsoft.com/office/drawing/2014/main" id="{7ECB1E9F-AF49-5D6B-CC04-14381F8F86E9}"/>
              </a:ext>
            </a:extLst>
          </p:cNvPr>
          <p:cNvSpPr>
            <a:spLocks noGrp="1"/>
          </p:cNvSpPr>
          <p:nvPr>
            <p:ph type="sldNum" sz="quarter" idx="4"/>
          </p:nvPr>
        </p:nvSpPr>
        <p:spPr>
          <a:xfrm>
            <a:off x="11163034" y="6264308"/>
            <a:ext cx="261660" cy="169200"/>
          </a:xfrm>
        </p:spPr>
        <p:txBody>
          <a:bodyPr wrap="square" lIns="0" tIns="0" rIns="0" bIns="0" anchor="ctr" anchorCtr="0">
            <a:normAutofit/>
          </a:bodyPr>
          <a:lstStyle/>
          <a:p>
            <a:pPr>
              <a:spcAft>
                <a:spcPts val="600"/>
              </a:spcAft>
            </a:pPr>
            <a:fld id="{525A3C56-E491-49B2-93F3-63532DF516BC}" type="slidenum">
              <a:rPr lang="en-CA" smtClean="0"/>
              <a:pPr>
                <a:spcAft>
                  <a:spcPts val="600"/>
                </a:spcAft>
              </a:pPr>
              <a:t>41</a:t>
            </a:fld>
            <a:endParaRPr lang="en-CA"/>
          </a:p>
        </p:txBody>
      </p:sp>
    </p:spTree>
    <p:extLst>
      <p:ext uri="{BB962C8B-B14F-4D97-AF65-F5344CB8AC3E}">
        <p14:creationId xmlns:p14="http://schemas.microsoft.com/office/powerpoint/2010/main" val="9174980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735D89B-8E0F-989B-FD3C-69F215C89F55}"/>
              </a:ext>
            </a:extLst>
          </p:cNvPr>
          <p:cNvSpPr>
            <a:spLocks noGrp="1"/>
          </p:cNvSpPr>
          <p:nvPr>
            <p:ph type="sldNum" sz="quarter" idx="4"/>
          </p:nvPr>
        </p:nvSpPr>
        <p:spPr/>
        <p:txBody>
          <a:bodyPr/>
          <a:lstStyle/>
          <a:p>
            <a:fld id="{525A3C56-E491-49B2-93F3-63532DF516BC}" type="slidenum">
              <a:rPr lang="en-CA" smtClean="0"/>
              <a:pPr/>
              <a:t>42</a:t>
            </a:fld>
            <a:endParaRPr lang="en-CA" dirty="0"/>
          </a:p>
        </p:txBody>
      </p:sp>
      <p:sp>
        <p:nvSpPr>
          <p:cNvPr id="4" name="Title 3">
            <a:extLst>
              <a:ext uri="{FF2B5EF4-FFF2-40B4-BE49-F238E27FC236}">
                <a16:creationId xmlns:a16="http://schemas.microsoft.com/office/drawing/2014/main" id="{61EBCAFA-BB29-0B53-6B2B-032570F4E5A1}"/>
              </a:ext>
            </a:extLst>
          </p:cNvPr>
          <p:cNvSpPr>
            <a:spLocks noGrp="1"/>
          </p:cNvSpPr>
          <p:nvPr>
            <p:ph type="title"/>
          </p:nvPr>
        </p:nvSpPr>
        <p:spPr/>
        <p:txBody>
          <a:bodyPr/>
          <a:lstStyle/>
          <a:p>
            <a:r>
              <a:rPr lang="nl-BE" dirty="0"/>
              <a:t>2 Get Data</a:t>
            </a:r>
          </a:p>
        </p:txBody>
      </p:sp>
      <p:sp>
        <p:nvSpPr>
          <p:cNvPr id="7" name="TextBox 6">
            <a:extLst>
              <a:ext uri="{FF2B5EF4-FFF2-40B4-BE49-F238E27FC236}">
                <a16:creationId xmlns:a16="http://schemas.microsoft.com/office/drawing/2014/main" id="{092AF728-1FAD-955C-2303-0B6E20F7FB96}"/>
              </a:ext>
            </a:extLst>
          </p:cNvPr>
          <p:cNvSpPr txBox="1"/>
          <p:nvPr/>
        </p:nvSpPr>
        <p:spPr>
          <a:xfrm>
            <a:off x="765737" y="1613744"/>
            <a:ext cx="10658957" cy="3970318"/>
          </a:xfrm>
          <a:prstGeom prst="rect">
            <a:avLst/>
          </a:prstGeom>
          <a:noFill/>
        </p:spPr>
        <p:txBody>
          <a:bodyPr wrap="square">
            <a:spAutoFit/>
          </a:bodyPr>
          <a:lstStyle/>
          <a:p>
            <a:pPr algn="l"/>
            <a:r>
              <a:rPr lang="en-US" b="1" i="0" dirty="0">
                <a:solidFill>
                  <a:srgbClr val="212121"/>
                </a:solidFill>
                <a:effectLst/>
                <a:latin typeface="Roboto" panose="02000000000000000000" pitchFamily="2" charset="0"/>
              </a:rPr>
              <a:t>Get Data</a:t>
            </a:r>
          </a:p>
          <a:p>
            <a:pPr algn="l"/>
            <a:endParaRPr lang="en-US" b="0" i="0" dirty="0">
              <a:solidFill>
                <a:srgbClr val="212121"/>
              </a:solidFill>
              <a:effectLst/>
              <a:latin typeface="Roboto" panose="02000000000000000000" pitchFamily="2" charset="0"/>
            </a:endParaRPr>
          </a:p>
          <a:p>
            <a:pPr algn="l"/>
            <a:r>
              <a:rPr lang="en-US" b="0" i="0" dirty="0">
                <a:solidFill>
                  <a:srgbClr val="212121"/>
                </a:solidFill>
                <a:effectLst/>
                <a:latin typeface="Roboto" panose="02000000000000000000" pitchFamily="2" charset="0"/>
              </a:rPr>
              <a:t>In this example we will be using a truncated version of the Ames dataset that only contains information on homes sold in May 2010.</a:t>
            </a:r>
          </a:p>
          <a:p>
            <a:pPr algn="l"/>
            <a:endParaRPr lang="en-US" b="0" i="0" dirty="0">
              <a:solidFill>
                <a:srgbClr val="212121"/>
              </a:solidFill>
              <a:effectLst/>
              <a:latin typeface="Roboto" panose="02000000000000000000" pitchFamily="2" charset="0"/>
            </a:endParaRPr>
          </a:p>
          <a:p>
            <a:pPr algn="l"/>
            <a:r>
              <a:rPr lang="en-US" b="1" i="0" dirty="0">
                <a:solidFill>
                  <a:srgbClr val="212121"/>
                </a:solidFill>
                <a:effectLst/>
                <a:latin typeface="Roboto" panose="02000000000000000000" pitchFamily="2" charset="0"/>
              </a:rPr>
              <a:t>About the Ames dataset</a:t>
            </a:r>
          </a:p>
          <a:p>
            <a:pPr algn="l"/>
            <a:endParaRPr lang="en-US" b="0" i="0" dirty="0">
              <a:solidFill>
                <a:srgbClr val="212121"/>
              </a:solidFill>
              <a:effectLst/>
              <a:latin typeface="Roboto" panose="02000000000000000000" pitchFamily="2" charset="0"/>
            </a:endParaRPr>
          </a:p>
          <a:p>
            <a:pPr algn="l"/>
            <a:r>
              <a:rPr lang="en-US" b="0" i="0" dirty="0">
                <a:solidFill>
                  <a:srgbClr val="212121"/>
                </a:solidFill>
                <a:effectLst/>
                <a:latin typeface="Roboto" panose="02000000000000000000" pitchFamily="2" charset="0"/>
              </a:rPr>
              <a:t>The Ames dataset is a widely available dataset that has become one of the standard datasets used when predicting home prices based on features of the home. It is based on the great work of Dean De Cock. His rational and insight into this dataset can be found at </a:t>
            </a:r>
            <a:r>
              <a:rPr lang="en-US" b="0" i="0" dirty="0">
                <a:solidFill>
                  <a:srgbClr val="212121"/>
                </a:solidFill>
                <a:effectLst/>
                <a:latin typeface="Roboto" panose="02000000000000000000" pitchFamily="2" charset="0"/>
                <a:hlinkClick r:id="rId2"/>
              </a:rPr>
              <a:t>http://jse.amstat.org/v19n3/decock.pdf</a:t>
            </a:r>
            <a:r>
              <a:rPr lang="en-US" b="0" i="0" dirty="0">
                <a:solidFill>
                  <a:srgbClr val="212121"/>
                </a:solidFill>
                <a:effectLst/>
                <a:latin typeface="Roboto" panose="02000000000000000000" pitchFamily="2" charset="0"/>
              </a:rPr>
              <a:t>.</a:t>
            </a:r>
          </a:p>
          <a:p>
            <a:pPr algn="l"/>
            <a:r>
              <a:rPr lang="en-US" b="0" i="0" dirty="0">
                <a:solidFill>
                  <a:srgbClr val="212121"/>
                </a:solidFill>
                <a:effectLst/>
                <a:latin typeface="Roboto" panose="02000000000000000000" pitchFamily="2" charset="0"/>
              </a:rPr>
              <a:t>Getting the truncated dataset we use</a:t>
            </a:r>
          </a:p>
          <a:p>
            <a:pPr algn="l"/>
            <a:endParaRPr lang="en-US" b="0" i="0" dirty="0">
              <a:solidFill>
                <a:srgbClr val="212121"/>
              </a:solidFill>
              <a:effectLst/>
              <a:latin typeface="Roboto" panose="02000000000000000000" pitchFamily="2" charset="0"/>
            </a:endParaRPr>
          </a:p>
          <a:p>
            <a:pPr algn="l"/>
            <a:r>
              <a:rPr lang="en-US" b="0" i="0" dirty="0">
                <a:solidFill>
                  <a:srgbClr val="212121"/>
                </a:solidFill>
                <a:effectLst/>
                <a:latin typeface="Roboto" panose="02000000000000000000" pitchFamily="2" charset="0"/>
              </a:rPr>
              <a:t>This dataset can be found with the exercise files for this course. The filename is </a:t>
            </a:r>
            <a:r>
              <a:rPr lang="en-US" b="1" i="0" dirty="0">
                <a:solidFill>
                  <a:srgbClr val="212121"/>
                </a:solidFill>
                <a:effectLst/>
                <a:latin typeface="Roboto" panose="02000000000000000000" pitchFamily="2" charset="0"/>
              </a:rPr>
              <a:t>AmesHousing-05-2010.csv</a:t>
            </a:r>
            <a:r>
              <a:rPr lang="en-US" b="0" i="0" dirty="0">
                <a:solidFill>
                  <a:srgbClr val="212121"/>
                </a:solidFill>
                <a:effectLst/>
                <a:latin typeface="Roboto" panose="02000000000000000000" pitchFamily="2" charset="0"/>
              </a:rPr>
              <a:t> .</a:t>
            </a:r>
          </a:p>
        </p:txBody>
      </p:sp>
    </p:spTree>
    <p:extLst>
      <p:ext uri="{BB962C8B-B14F-4D97-AF65-F5344CB8AC3E}">
        <p14:creationId xmlns:p14="http://schemas.microsoft.com/office/powerpoint/2010/main" val="5663466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735D89B-8E0F-989B-FD3C-69F215C89F55}"/>
              </a:ext>
            </a:extLst>
          </p:cNvPr>
          <p:cNvSpPr>
            <a:spLocks noGrp="1"/>
          </p:cNvSpPr>
          <p:nvPr>
            <p:ph type="sldNum" sz="quarter" idx="4"/>
          </p:nvPr>
        </p:nvSpPr>
        <p:spPr/>
        <p:txBody>
          <a:bodyPr/>
          <a:lstStyle/>
          <a:p>
            <a:fld id="{525A3C56-E491-49B2-93F3-63532DF516BC}" type="slidenum">
              <a:rPr lang="en-CA" smtClean="0"/>
              <a:pPr/>
              <a:t>43</a:t>
            </a:fld>
            <a:endParaRPr lang="en-CA" dirty="0"/>
          </a:p>
        </p:txBody>
      </p:sp>
      <p:sp>
        <p:nvSpPr>
          <p:cNvPr id="4" name="Title 3">
            <a:extLst>
              <a:ext uri="{FF2B5EF4-FFF2-40B4-BE49-F238E27FC236}">
                <a16:creationId xmlns:a16="http://schemas.microsoft.com/office/drawing/2014/main" id="{61EBCAFA-BB29-0B53-6B2B-032570F4E5A1}"/>
              </a:ext>
            </a:extLst>
          </p:cNvPr>
          <p:cNvSpPr>
            <a:spLocks noGrp="1"/>
          </p:cNvSpPr>
          <p:nvPr>
            <p:ph type="title"/>
          </p:nvPr>
        </p:nvSpPr>
        <p:spPr/>
        <p:txBody>
          <a:bodyPr/>
          <a:lstStyle/>
          <a:p>
            <a:r>
              <a:rPr lang="nl-BE" dirty="0"/>
              <a:t>2 Get Data</a:t>
            </a:r>
          </a:p>
        </p:txBody>
      </p:sp>
      <p:pic>
        <p:nvPicPr>
          <p:cNvPr id="8" name="Picture 7">
            <a:extLst>
              <a:ext uri="{FF2B5EF4-FFF2-40B4-BE49-F238E27FC236}">
                <a16:creationId xmlns:a16="http://schemas.microsoft.com/office/drawing/2014/main" id="{B49DE9DB-266C-37D4-C4B2-194659415DEC}"/>
              </a:ext>
            </a:extLst>
          </p:cNvPr>
          <p:cNvPicPr>
            <a:picLocks noChangeAspect="1"/>
          </p:cNvPicPr>
          <p:nvPr/>
        </p:nvPicPr>
        <p:blipFill>
          <a:blip r:embed="rId2"/>
          <a:stretch>
            <a:fillRect/>
          </a:stretch>
        </p:blipFill>
        <p:spPr>
          <a:xfrm>
            <a:off x="1785937" y="1962150"/>
            <a:ext cx="6372225" cy="3105150"/>
          </a:xfrm>
          <a:prstGeom prst="rect">
            <a:avLst/>
          </a:prstGeom>
        </p:spPr>
      </p:pic>
    </p:spTree>
    <p:extLst>
      <p:ext uri="{BB962C8B-B14F-4D97-AF65-F5344CB8AC3E}">
        <p14:creationId xmlns:p14="http://schemas.microsoft.com/office/powerpoint/2010/main" val="34411278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F76AC9-261C-7DE3-0501-B0D039F43ED9}"/>
              </a:ext>
            </a:extLst>
          </p:cNvPr>
          <p:cNvSpPr>
            <a:spLocks noGrp="1"/>
          </p:cNvSpPr>
          <p:nvPr>
            <p:ph type="sldNum" sz="quarter" idx="4"/>
          </p:nvPr>
        </p:nvSpPr>
        <p:spPr/>
        <p:txBody>
          <a:bodyPr/>
          <a:lstStyle/>
          <a:p>
            <a:fld id="{525A3C56-E491-49B2-93F3-63532DF516BC}" type="slidenum">
              <a:rPr lang="en-CA" smtClean="0"/>
              <a:pPr/>
              <a:t>44</a:t>
            </a:fld>
            <a:endParaRPr lang="en-CA" dirty="0"/>
          </a:p>
        </p:txBody>
      </p:sp>
      <p:sp>
        <p:nvSpPr>
          <p:cNvPr id="3" name="Title 2">
            <a:extLst>
              <a:ext uri="{FF2B5EF4-FFF2-40B4-BE49-F238E27FC236}">
                <a16:creationId xmlns:a16="http://schemas.microsoft.com/office/drawing/2014/main" id="{5153B801-6F3F-4ACE-48D9-8B454B29F6C5}"/>
              </a:ext>
            </a:extLst>
          </p:cNvPr>
          <p:cNvSpPr>
            <a:spLocks noGrp="1"/>
          </p:cNvSpPr>
          <p:nvPr>
            <p:ph type="title"/>
          </p:nvPr>
        </p:nvSpPr>
        <p:spPr/>
        <p:txBody>
          <a:bodyPr/>
          <a:lstStyle/>
          <a:p>
            <a:r>
              <a:rPr lang="nl-BE" dirty="0"/>
              <a:t>3. </a:t>
            </a:r>
            <a:r>
              <a:rPr lang="nl-BE" dirty="0" err="1"/>
              <a:t>Prepare</a:t>
            </a:r>
            <a:r>
              <a:rPr lang="nl-BE" dirty="0"/>
              <a:t> </a:t>
            </a:r>
            <a:r>
              <a:rPr lang="nl-BE" dirty="0" err="1"/>
              <a:t>the</a:t>
            </a:r>
            <a:r>
              <a:rPr lang="nl-BE" dirty="0"/>
              <a:t> data</a:t>
            </a:r>
          </a:p>
        </p:txBody>
      </p:sp>
      <p:sp>
        <p:nvSpPr>
          <p:cNvPr id="5" name="TextBox 4">
            <a:extLst>
              <a:ext uri="{FF2B5EF4-FFF2-40B4-BE49-F238E27FC236}">
                <a16:creationId xmlns:a16="http://schemas.microsoft.com/office/drawing/2014/main" id="{D164B6A3-BF18-618F-CC35-FC69F1437A1E}"/>
              </a:ext>
            </a:extLst>
          </p:cNvPr>
          <p:cNvSpPr txBox="1"/>
          <p:nvPr/>
        </p:nvSpPr>
        <p:spPr>
          <a:xfrm>
            <a:off x="689536" y="1218105"/>
            <a:ext cx="10397297" cy="923330"/>
          </a:xfrm>
          <a:prstGeom prst="rect">
            <a:avLst/>
          </a:prstGeom>
          <a:noFill/>
        </p:spPr>
        <p:txBody>
          <a:bodyPr wrap="square">
            <a:spAutoFit/>
          </a:bodyPr>
          <a:lstStyle/>
          <a:p>
            <a:pPr algn="l"/>
            <a:r>
              <a:rPr lang="en-US" b="1" i="0" dirty="0">
                <a:solidFill>
                  <a:srgbClr val="212121"/>
                </a:solidFill>
                <a:effectLst/>
                <a:latin typeface="Roboto" panose="02000000000000000000" pitchFamily="2" charset="0"/>
              </a:rPr>
              <a:t>Load the data into a pandas </a:t>
            </a:r>
            <a:r>
              <a:rPr lang="en-US" b="1" i="0" dirty="0" err="1">
                <a:solidFill>
                  <a:srgbClr val="212121"/>
                </a:solidFill>
                <a:effectLst/>
                <a:latin typeface="Roboto" panose="02000000000000000000" pitchFamily="2" charset="0"/>
              </a:rPr>
              <a:t>dataframe</a:t>
            </a:r>
            <a:endParaRPr lang="en-US" b="1" i="0" dirty="0">
              <a:solidFill>
                <a:srgbClr val="212121"/>
              </a:solidFill>
              <a:effectLst/>
              <a:latin typeface="Roboto" panose="02000000000000000000" pitchFamily="2" charset="0"/>
            </a:endParaRPr>
          </a:p>
          <a:p>
            <a:pPr algn="l"/>
            <a:endParaRPr lang="en-US" b="1" i="0" dirty="0">
              <a:solidFill>
                <a:srgbClr val="212121"/>
              </a:solidFill>
              <a:effectLst/>
              <a:latin typeface="Roboto" panose="02000000000000000000" pitchFamily="2" charset="0"/>
            </a:endParaRPr>
          </a:p>
          <a:p>
            <a:pPr algn="l"/>
            <a:r>
              <a:rPr lang="en-US" b="0" i="0" dirty="0">
                <a:solidFill>
                  <a:srgbClr val="212121"/>
                </a:solidFill>
                <a:effectLst/>
                <a:latin typeface="Roboto" panose="02000000000000000000" pitchFamily="2" charset="0"/>
              </a:rPr>
              <a:t>Pandas let's us easily review and manipulate the data (*). </a:t>
            </a:r>
          </a:p>
        </p:txBody>
      </p:sp>
      <p:pic>
        <p:nvPicPr>
          <p:cNvPr id="7" name="Picture 6">
            <a:extLst>
              <a:ext uri="{FF2B5EF4-FFF2-40B4-BE49-F238E27FC236}">
                <a16:creationId xmlns:a16="http://schemas.microsoft.com/office/drawing/2014/main" id="{EF64468E-A001-4E05-C1C7-02FDB791429D}"/>
              </a:ext>
            </a:extLst>
          </p:cNvPr>
          <p:cNvPicPr>
            <a:picLocks noChangeAspect="1"/>
          </p:cNvPicPr>
          <p:nvPr/>
        </p:nvPicPr>
        <p:blipFill>
          <a:blip r:embed="rId2"/>
          <a:stretch>
            <a:fillRect/>
          </a:stretch>
        </p:blipFill>
        <p:spPr>
          <a:xfrm>
            <a:off x="689536" y="2224405"/>
            <a:ext cx="6438900" cy="952500"/>
          </a:xfrm>
          <a:prstGeom prst="rect">
            <a:avLst/>
          </a:prstGeom>
        </p:spPr>
      </p:pic>
      <p:sp>
        <p:nvSpPr>
          <p:cNvPr id="9" name="TextBox 8">
            <a:extLst>
              <a:ext uri="{FF2B5EF4-FFF2-40B4-BE49-F238E27FC236}">
                <a16:creationId xmlns:a16="http://schemas.microsoft.com/office/drawing/2014/main" id="{2C86AB79-537A-28C0-15D7-6DE96092457C}"/>
              </a:ext>
            </a:extLst>
          </p:cNvPr>
          <p:cNvSpPr txBox="1"/>
          <p:nvPr/>
        </p:nvSpPr>
        <p:spPr>
          <a:xfrm>
            <a:off x="879769" y="6164242"/>
            <a:ext cx="10207064" cy="369332"/>
          </a:xfrm>
          <a:prstGeom prst="rect">
            <a:avLst/>
          </a:prstGeom>
          <a:solidFill>
            <a:schemeClr val="bg1"/>
          </a:solidFill>
        </p:spPr>
        <p:txBody>
          <a:bodyPr wrap="square">
            <a:spAutoFit/>
          </a:bodyPr>
          <a:lstStyle/>
          <a:p>
            <a:r>
              <a:rPr lang="en-US" sz="900" b="0" i="0" dirty="0">
                <a:solidFill>
                  <a:srgbClr val="212121"/>
                </a:solidFill>
                <a:effectLst/>
                <a:latin typeface="Roboto" panose="02000000000000000000" pitchFamily="2" charset="0"/>
              </a:rPr>
              <a:t>* If you are new to pandas, see </a:t>
            </a:r>
            <a:r>
              <a:rPr lang="en-US" sz="900" b="0" i="0" dirty="0">
                <a:solidFill>
                  <a:srgbClr val="212121"/>
                </a:solidFill>
                <a:effectLst/>
                <a:latin typeface="Roboto" panose="02000000000000000000" pitchFamily="2" charset="0"/>
                <a:hlinkClick r:id="rId3"/>
              </a:rPr>
              <a:t>https://pandas.pydata.org/</a:t>
            </a:r>
            <a:r>
              <a:rPr lang="en-US" sz="900" b="0" i="0" dirty="0">
                <a:solidFill>
                  <a:srgbClr val="212121"/>
                </a:solidFill>
                <a:effectLst/>
                <a:latin typeface="Roboto" panose="02000000000000000000" pitchFamily="2" charset="0"/>
              </a:rPr>
              <a:t> and the pandas 10 minute intro </a:t>
            </a:r>
            <a:r>
              <a:rPr lang="en-US" sz="900" b="0" i="0" dirty="0">
                <a:solidFill>
                  <a:srgbClr val="212121"/>
                </a:solidFill>
                <a:effectLst/>
                <a:latin typeface="Roboto" panose="02000000000000000000" pitchFamily="2" charset="0"/>
                <a:hlinkClick r:id="rId4"/>
              </a:rPr>
              <a:t>http://pandas.pydata.org/pandas-docs/stable/getting_started/10min.html</a:t>
            </a:r>
            <a:r>
              <a:rPr lang="en-US" sz="900" b="0" i="0" dirty="0">
                <a:solidFill>
                  <a:srgbClr val="212121"/>
                </a:solidFill>
                <a:effectLst/>
                <a:latin typeface="Roboto" panose="02000000000000000000" pitchFamily="2" charset="0"/>
              </a:rPr>
              <a:t> to understand how pandas, and pandas </a:t>
            </a:r>
            <a:r>
              <a:rPr lang="en-US" sz="900" b="0" i="0" dirty="0" err="1">
                <a:solidFill>
                  <a:srgbClr val="212121"/>
                </a:solidFill>
                <a:effectLst/>
                <a:latin typeface="Roboto" panose="02000000000000000000" pitchFamily="2" charset="0"/>
              </a:rPr>
              <a:t>dataframes</a:t>
            </a:r>
            <a:r>
              <a:rPr lang="en-US" sz="900" b="0" i="0" dirty="0">
                <a:solidFill>
                  <a:srgbClr val="212121"/>
                </a:solidFill>
                <a:effectLst/>
                <a:latin typeface="Roboto" panose="02000000000000000000" pitchFamily="2" charset="0"/>
              </a:rPr>
              <a:t> makes working with tabular data in Python easy.</a:t>
            </a:r>
            <a:endParaRPr lang="nl-BE" sz="900" dirty="0"/>
          </a:p>
        </p:txBody>
      </p:sp>
      <p:sp>
        <p:nvSpPr>
          <p:cNvPr id="11" name="TextBox 10">
            <a:extLst>
              <a:ext uri="{FF2B5EF4-FFF2-40B4-BE49-F238E27FC236}">
                <a16:creationId xmlns:a16="http://schemas.microsoft.com/office/drawing/2014/main" id="{422A5D65-2C16-1E14-E74F-5C5B9392FB9E}"/>
              </a:ext>
            </a:extLst>
          </p:cNvPr>
          <p:cNvSpPr txBox="1"/>
          <p:nvPr/>
        </p:nvSpPr>
        <p:spPr>
          <a:xfrm>
            <a:off x="689536" y="3327621"/>
            <a:ext cx="10397297" cy="1200329"/>
          </a:xfrm>
          <a:prstGeom prst="rect">
            <a:avLst/>
          </a:prstGeom>
          <a:noFill/>
        </p:spPr>
        <p:txBody>
          <a:bodyPr wrap="square">
            <a:spAutoFit/>
          </a:bodyPr>
          <a:lstStyle/>
          <a:p>
            <a:pPr algn="l"/>
            <a:r>
              <a:rPr lang="en-US" b="1" i="0" dirty="0">
                <a:solidFill>
                  <a:srgbClr val="212121"/>
                </a:solidFill>
                <a:effectLst/>
                <a:latin typeface="Roboto" panose="02000000000000000000" pitchFamily="2" charset="0"/>
              </a:rPr>
              <a:t>Visualize the House Price data</a:t>
            </a:r>
          </a:p>
          <a:p>
            <a:pPr algn="l"/>
            <a:endParaRPr lang="en-US" b="0" i="0" dirty="0">
              <a:solidFill>
                <a:srgbClr val="212121"/>
              </a:solidFill>
              <a:effectLst/>
              <a:latin typeface="Roboto" panose="02000000000000000000" pitchFamily="2" charset="0"/>
            </a:endParaRPr>
          </a:p>
          <a:p>
            <a:pPr algn="l"/>
            <a:r>
              <a:rPr lang="en-US" b="0" i="0" dirty="0">
                <a:solidFill>
                  <a:srgbClr val="212121"/>
                </a:solidFill>
                <a:effectLst/>
                <a:latin typeface="Roboto" panose="02000000000000000000" pitchFamily="2" charset="0"/>
              </a:rPr>
              <a:t>We use panda's head method to look at the first few rows of data. This will give us an understanding of the data we are working with.</a:t>
            </a:r>
          </a:p>
        </p:txBody>
      </p:sp>
      <p:pic>
        <p:nvPicPr>
          <p:cNvPr id="13" name="Picture 12">
            <a:extLst>
              <a:ext uri="{FF2B5EF4-FFF2-40B4-BE49-F238E27FC236}">
                <a16:creationId xmlns:a16="http://schemas.microsoft.com/office/drawing/2014/main" id="{7ED45F95-2E6E-CE3C-E121-760FA53EE29F}"/>
              </a:ext>
            </a:extLst>
          </p:cNvPr>
          <p:cNvPicPr>
            <a:picLocks noChangeAspect="1"/>
          </p:cNvPicPr>
          <p:nvPr/>
        </p:nvPicPr>
        <p:blipFill>
          <a:blip r:embed="rId5"/>
          <a:stretch>
            <a:fillRect/>
          </a:stretch>
        </p:blipFill>
        <p:spPr>
          <a:xfrm>
            <a:off x="765737" y="4672357"/>
            <a:ext cx="6238875" cy="1266825"/>
          </a:xfrm>
          <a:prstGeom prst="rect">
            <a:avLst/>
          </a:prstGeom>
        </p:spPr>
      </p:pic>
    </p:spTree>
    <p:extLst>
      <p:ext uri="{BB962C8B-B14F-4D97-AF65-F5344CB8AC3E}">
        <p14:creationId xmlns:p14="http://schemas.microsoft.com/office/powerpoint/2010/main" val="36311039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C24C66-D651-7710-82B9-9C01B1D7F0CF}"/>
              </a:ext>
            </a:extLst>
          </p:cNvPr>
          <p:cNvSpPr>
            <a:spLocks noGrp="1"/>
          </p:cNvSpPr>
          <p:nvPr>
            <p:ph type="sldNum" sz="quarter" idx="4"/>
          </p:nvPr>
        </p:nvSpPr>
        <p:spPr/>
        <p:txBody>
          <a:bodyPr/>
          <a:lstStyle/>
          <a:p>
            <a:fld id="{525A3C56-E491-49B2-93F3-63532DF516BC}" type="slidenum">
              <a:rPr lang="en-CA" smtClean="0"/>
              <a:pPr/>
              <a:t>45</a:t>
            </a:fld>
            <a:endParaRPr lang="en-CA" dirty="0"/>
          </a:p>
        </p:txBody>
      </p:sp>
      <p:sp>
        <p:nvSpPr>
          <p:cNvPr id="3" name="Title 2">
            <a:extLst>
              <a:ext uri="{FF2B5EF4-FFF2-40B4-BE49-F238E27FC236}">
                <a16:creationId xmlns:a16="http://schemas.microsoft.com/office/drawing/2014/main" id="{7FC1EDC3-9672-3EEE-16F4-FD95B49DBD4D}"/>
              </a:ext>
            </a:extLst>
          </p:cNvPr>
          <p:cNvSpPr>
            <a:spLocks noGrp="1"/>
          </p:cNvSpPr>
          <p:nvPr>
            <p:ph type="title"/>
          </p:nvPr>
        </p:nvSpPr>
        <p:spPr/>
        <p:txBody>
          <a:bodyPr/>
          <a:lstStyle/>
          <a:p>
            <a:r>
              <a:rPr lang="nl-BE" dirty="0"/>
              <a:t>3. </a:t>
            </a:r>
            <a:r>
              <a:rPr lang="nl-BE" dirty="0" err="1"/>
              <a:t>Prepare</a:t>
            </a:r>
            <a:r>
              <a:rPr lang="nl-BE" dirty="0"/>
              <a:t> </a:t>
            </a:r>
            <a:r>
              <a:rPr lang="nl-BE" dirty="0" err="1"/>
              <a:t>the</a:t>
            </a:r>
            <a:r>
              <a:rPr lang="nl-BE" dirty="0"/>
              <a:t> data</a:t>
            </a:r>
          </a:p>
        </p:txBody>
      </p:sp>
      <p:pic>
        <p:nvPicPr>
          <p:cNvPr id="5" name="Picture 4">
            <a:extLst>
              <a:ext uri="{FF2B5EF4-FFF2-40B4-BE49-F238E27FC236}">
                <a16:creationId xmlns:a16="http://schemas.microsoft.com/office/drawing/2014/main" id="{E1503779-2A6A-F10E-B8A4-82152CA929E1}"/>
              </a:ext>
            </a:extLst>
          </p:cNvPr>
          <p:cNvPicPr>
            <a:picLocks noChangeAspect="1"/>
          </p:cNvPicPr>
          <p:nvPr/>
        </p:nvPicPr>
        <p:blipFill>
          <a:blip r:embed="rId2"/>
          <a:stretch>
            <a:fillRect/>
          </a:stretch>
        </p:blipFill>
        <p:spPr>
          <a:xfrm>
            <a:off x="0" y="1760468"/>
            <a:ext cx="12192000" cy="1146313"/>
          </a:xfrm>
          <a:prstGeom prst="rect">
            <a:avLst/>
          </a:prstGeom>
        </p:spPr>
      </p:pic>
      <p:sp>
        <p:nvSpPr>
          <p:cNvPr id="10" name="TextBox 9">
            <a:extLst>
              <a:ext uri="{FF2B5EF4-FFF2-40B4-BE49-F238E27FC236}">
                <a16:creationId xmlns:a16="http://schemas.microsoft.com/office/drawing/2014/main" id="{ED58A1A4-F825-9C56-B7E7-B04B6865E227}"/>
              </a:ext>
            </a:extLst>
          </p:cNvPr>
          <p:cNvSpPr txBox="1"/>
          <p:nvPr/>
        </p:nvSpPr>
        <p:spPr>
          <a:xfrm>
            <a:off x="765737" y="3304889"/>
            <a:ext cx="10784950" cy="2492990"/>
          </a:xfrm>
          <a:prstGeom prst="rect">
            <a:avLst/>
          </a:prstGeom>
          <a:noFill/>
        </p:spPr>
        <p:txBody>
          <a:bodyPr wrap="square">
            <a:spAutoFit/>
          </a:bodyPr>
          <a:lstStyle/>
          <a:p>
            <a:pPr marL="171450" indent="-171450">
              <a:buFont typeface="Arial" panose="020B0604020202020204" pitchFamily="34" charset="0"/>
              <a:buChar char="•"/>
            </a:pPr>
            <a:r>
              <a:rPr lang="en-US" sz="1200" b="0" i="0" dirty="0">
                <a:solidFill>
                  <a:srgbClr val="212121"/>
                </a:solidFill>
                <a:effectLst/>
                <a:latin typeface="Roboto" panose="02000000000000000000" pitchFamily="2" charset="0"/>
              </a:rPr>
              <a:t>Lots of feature columns. From documentation of previous work with this data we can account for most of the difference in price (</a:t>
            </a:r>
            <a:r>
              <a:rPr lang="en-US" sz="1200" b="0" i="0" dirty="0" err="1">
                <a:solidFill>
                  <a:srgbClr val="212121"/>
                </a:solidFill>
                <a:effectLst/>
                <a:latin typeface="Roboto" panose="02000000000000000000" pitchFamily="2" charset="0"/>
              </a:rPr>
              <a:t>SalePrice</a:t>
            </a:r>
            <a:r>
              <a:rPr lang="en-US" sz="1200" b="0" i="0" dirty="0">
                <a:solidFill>
                  <a:srgbClr val="212121"/>
                </a:solidFill>
                <a:effectLst/>
                <a:latin typeface="Roboto" panose="02000000000000000000" pitchFamily="2" charset="0"/>
              </a:rPr>
              <a:t>) based on the size of the house.</a:t>
            </a:r>
          </a:p>
          <a:p>
            <a:pPr marL="171450" indent="-171450">
              <a:buFont typeface="Arial" panose="020B0604020202020204" pitchFamily="34" charset="0"/>
              <a:buChar char="•"/>
            </a:pPr>
            <a:endParaRPr lang="en-US" sz="1200" b="0" i="0" dirty="0">
              <a:solidFill>
                <a:srgbClr val="212121"/>
              </a:solidFill>
              <a:effectLst/>
              <a:latin typeface="Roboto" panose="02000000000000000000" pitchFamily="2" charset="0"/>
            </a:endParaRPr>
          </a:p>
          <a:p>
            <a:pPr marL="171450" indent="-171450">
              <a:buFont typeface="Arial" panose="020B0604020202020204" pitchFamily="34" charset="0"/>
              <a:buChar char="•"/>
            </a:pPr>
            <a:r>
              <a:rPr lang="en-US" sz="1200" b="0" i="0" dirty="0">
                <a:solidFill>
                  <a:srgbClr val="212121"/>
                </a:solidFill>
                <a:effectLst/>
                <a:latin typeface="Roboto" panose="02000000000000000000" pitchFamily="2" charset="0"/>
              </a:rPr>
              <a:t>Looking through the columns we see the following features contains square feet ('SF'): </a:t>
            </a:r>
            <a:r>
              <a:rPr lang="en-US" sz="1200" b="0" i="0" dirty="0" err="1">
                <a:solidFill>
                  <a:srgbClr val="212121"/>
                </a:solidFill>
                <a:effectLst/>
                <a:latin typeface="Roboto" panose="02000000000000000000" pitchFamily="2" charset="0"/>
              </a:rPr>
              <a:t>BsmtFin</a:t>
            </a:r>
            <a:r>
              <a:rPr lang="en-US" sz="1200" b="0" i="0" dirty="0">
                <a:solidFill>
                  <a:srgbClr val="212121"/>
                </a:solidFill>
                <a:effectLst/>
                <a:latin typeface="Roboto" panose="02000000000000000000" pitchFamily="2" charset="0"/>
              </a:rPr>
              <a:t> SF 1, </a:t>
            </a:r>
            <a:r>
              <a:rPr lang="en-US" sz="1200" b="0" i="0" dirty="0" err="1">
                <a:solidFill>
                  <a:srgbClr val="212121"/>
                </a:solidFill>
                <a:effectLst/>
                <a:latin typeface="Roboto" panose="02000000000000000000" pitchFamily="2" charset="0"/>
              </a:rPr>
              <a:t>BsmtFin</a:t>
            </a:r>
            <a:r>
              <a:rPr lang="en-US" sz="1200" b="0" i="0" dirty="0">
                <a:solidFill>
                  <a:srgbClr val="212121"/>
                </a:solidFill>
                <a:effectLst/>
                <a:latin typeface="Roboto" panose="02000000000000000000" pitchFamily="2" charset="0"/>
              </a:rPr>
              <a:t> SF 2, </a:t>
            </a:r>
            <a:r>
              <a:rPr lang="en-US" sz="1200" b="0" i="0" dirty="0" err="1">
                <a:solidFill>
                  <a:srgbClr val="212121"/>
                </a:solidFill>
                <a:effectLst/>
                <a:latin typeface="Roboto" panose="02000000000000000000" pitchFamily="2" charset="0"/>
              </a:rPr>
              <a:t>Bsmt</a:t>
            </a:r>
            <a:r>
              <a:rPr lang="en-US" sz="1200" b="0" i="0" dirty="0">
                <a:solidFill>
                  <a:srgbClr val="212121"/>
                </a:solidFill>
                <a:effectLst/>
                <a:latin typeface="Roboto" panose="02000000000000000000" pitchFamily="2" charset="0"/>
              </a:rPr>
              <a:t> </a:t>
            </a:r>
            <a:r>
              <a:rPr lang="en-US" sz="1200" b="0" i="0" dirty="0" err="1">
                <a:solidFill>
                  <a:srgbClr val="212121"/>
                </a:solidFill>
                <a:effectLst/>
                <a:latin typeface="Roboto" panose="02000000000000000000" pitchFamily="2" charset="0"/>
              </a:rPr>
              <a:t>Unf</a:t>
            </a:r>
            <a:r>
              <a:rPr lang="en-US" sz="1200" b="0" i="0" dirty="0">
                <a:solidFill>
                  <a:srgbClr val="212121"/>
                </a:solidFill>
                <a:effectLst/>
                <a:latin typeface="Roboto" panose="02000000000000000000" pitchFamily="2" charset="0"/>
              </a:rPr>
              <a:t> SF, Total </a:t>
            </a:r>
            <a:r>
              <a:rPr lang="en-US" sz="1200" b="0" i="0" dirty="0" err="1">
                <a:solidFill>
                  <a:srgbClr val="212121"/>
                </a:solidFill>
                <a:effectLst/>
                <a:latin typeface="Roboto" panose="02000000000000000000" pitchFamily="2" charset="0"/>
              </a:rPr>
              <a:t>Bsmt</a:t>
            </a:r>
            <a:r>
              <a:rPr lang="en-US" sz="1200" b="0" i="0" dirty="0">
                <a:solidFill>
                  <a:srgbClr val="212121"/>
                </a:solidFill>
                <a:effectLst/>
                <a:latin typeface="Roboto" panose="02000000000000000000" pitchFamily="2" charset="0"/>
              </a:rPr>
              <a:t> SF, 1st </a:t>
            </a:r>
            <a:r>
              <a:rPr lang="en-US" sz="1200" b="0" i="0" dirty="0" err="1">
                <a:solidFill>
                  <a:srgbClr val="212121"/>
                </a:solidFill>
                <a:effectLst/>
                <a:latin typeface="Roboto" panose="02000000000000000000" pitchFamily="2" charset="0"/>
              </a:rPr>
              <a:t>Flr</a:t>
            </a:r>
            <a:r>
              <a:rPr lang="en-US" sz="1200" b="0" i="0" dirty="0">
                <a:solidFill>
                  <a:srgbClr val="212121"/>
                </a:solidFill>
                <a:effectLst/>
                <a:latin typeface="Roboto" panose="02000000000000000000" pitchFamily="2" charset="0"/>
              </a:rPr>
              <a:t> SF, 2nd </a:t>
            </a:r>
            <a:r>
              <a:rPr lang="en-US" sz="1200" b="0" i="0" dirty="0" err="1">
                <a:solidFill>
                  <a:srgbClr val="212121"/>
                </a:solidFill>
                <a:effectLst/>
                <a:latin typeface="Roboto" panose="02000000000000000000" pitchFamily="2" charset="0"/>
              </a:rPr>
              <a:t>Flr</a:t>
            </a:r>
            <a:r>
              <a:rPr lang="en-US" sz="1200" b="0" i="0" dirty="0">
                <a:solidFill>
                  <a:srgbClr val="212121"/>
                </a:solidFill>
                <a:effectLst/>
                <a:latin typeface="Roboto" panose="02000000000000000000" pitchFamily="2" charset="0"/>
              </a:rPr>
              <a:t> SF, Low Qual Fin SF.</a:t>
            </a:r>
          </a:p>
          <a:p>
            <a:pPr marL="171450" indent="-171450">
              <a:buFont typeface="Arial" panose="020B0604020202020204" pitchFamily="34" charset="0"/>
              <a:buChar char="•"/>
            </a:pPr>
            <a:endParaRPr lang="en-US" sz="1200" dirty="0">
              <a:solidFill>
                <a:srgbClr val="212121"/>
              </a:solidFill>
              <a:latin typeface="Roboto" panose="02000000000000000000" pitchFamily="2" charset="0"/>
            </a:endParaRPr>
          </a:p>
          <a:p>
            <a:pPr marL="171450" indent="-171450">
              <a:buFont typeface="Arial" panose="020B0604020202020204" pitchFamily="34" charset="0"/>
              <a:buChar char="•"/>
            </a:pPr>
            <a:r>
              <a:rPr lang="en-US" sz="1200" b="0" i="0" dirty="0">
                <a:solidFill>
                  <a:srgbClr val="212121"/>
                </a:solidFill>
                <a:effectLst/>
                <a:latin typeface="Roboto" panose="02000000000000000000" pitchFamily="2" charset="0"/>
              </a:rPr>
              <a:t> little more checking of the data and we see in the data that there are summary columns for the basement square footage and the above basement square footage. Specifically the feature columns Total </a:t>
            </a:r>
            <a:r>
              <a:rPr lang="en-US" sz="1200" b="0" i="0" dirty="0" err="1">
                <a:solidFill>
                  <a:srgbClr val="212121"/>
                </a:solidFill>
                <a:effectLst/>
                <a:latin typeface="Roboto" panose="02000000000000000000" pitchFamily="2" charset="0"/>
              </a:rPr>
              <a:t>Bsmt</a:t>
            </a:r>
            <a:r>
              <a:rPr lang="en-US" sz="1200" b="0" i="0" dirty="0">
                <a:solidFill>
                  <a:srgbClr val="212121"/>
                </a:solidFill>
                <a:effectLst/>
                <a:latin typeface="Roboto" panose="02000000000000000000" pitchFamily="2" charset="0"/>
              </a:rPr>
              <a:t> SF and Gr Liv Area sum the space as follows:</a:t>
            </a:r>
            <a:br>
              <a:rPr lang="en-US" sz="1200" b="0" i="0" dirty="0">
                <a:solidFill>
                  <a:srgbClr val="212121"/>
                </a:solidFill>
                <a:effectLst/>
                <a:latin typeface="Roboto" panose="02000000000000000000" pitchFamily="2" charset="0"/>
              </a:rPr>
            </a:br>
            <a:endParaRPr lang="en-US" sz="1200" b="0" i="0" dirty="0">
              <a:solidFill>
                <a:srgbClr val="212121"/>
              </a:solidFill>
              <a:effectLst/>
              <a:latin typeface="Roboto" panose="02000000000000000000" pitchFamily="2" charset="0"/>
            </a:endParaRPr>
          </a:p>
          <a:p>
            <a:pPr marL="628650" lvl="1" indent="-171450">
              <a:buFont typeface="Arial" panose="020B0604020202020204" pitchFamily="34" charset="0"/>
              <a:buChar char="•"/>
            </a:pPr>
            <a:r>
              <a:rPr lang="nl-BE" sz="1200" b="0" i="0" dirty="0">
                <a:solidFill>
                  <a:srgbClr val="212121"/>
                </a:solidFill>
                <a:effectLst/>
                <a:latin typeface="Roboto" panose="02000000000000000000" pitchFamily="2" charset="0"/>
              </a:rPr>
              <a:t>Total </a:t>
            </a:r>
            <a:r>
              <a:rPr lang="nl-BE" sz="1200" b="0" i="0" dirty="0" err="1">
                <a:solidFill>
                  <a:srgbClr val="212121"/>
                </a:solidFill>
                <a:effectLst/>
                <a:latin typeface="Roboto" panose="02000000000000000000" pitchFamily="2" charset="0"/>
              </a:rPr>
              <a:t>Bsmt</a:t>
            </a:r>
            <a:r>
              <a:rPr lang="nl-BE" sz="1200" b="0" i="0" dirty="0">
                <a:solidFill>
                  <a:srgbClr val="212121"/>
                </a:solidFill>
                <a:effectLst/>
                <a:latin typeface="Roboto" panose="02000000000000000000" pitchFamily="2" charset="0"/>
              </a:rPr>
              <a:t> SF = </a:t>
            </a:r>
            <a:r>
              <a:rPr lang="nl-BE" sz="1200" b="0" i="0" dirty="0" err="1">
                <a:solidFill>
                  <a:srgbClr val="212121"/>
                </a:solidFill>
                <a:effectLst/>
                <a:latin typeface="Roboto" panose="02000000000000000000" pitchFamily="2" charset="0"/>
              </a:rPr>
              <a:t>BsmtFin</a:t>
            </a:r>
            <a:r>
              <a:rPr lang="nl-BE" sz="1200" b="0" i="0" dirty="0">
                <a:solidFill>
                  <a:srgbClr val="212121"/>
                </a:solidFill>
                <a:effectLst/>
                <a:latin typeface="Roboto" panose="02000000000000000000" pitchFamily="2" charset="0"/>
              </a:rPr>
              <a:t> SF 1 + </a:t>
            </a:r>
            <a:r>
              <a:rPr lang="nl-BE" sz="1200" b="0" i="0" dirty="0" err="1">
                <a:solidFill>
                  <a:srgbClr val="212121"/>
                </a:solidFill>
                <a:effectLst/>
                <a:latin typeface="Roboto" panose="02000000000000000000" pitchFamily="2" charset="0"/>
              </a:rPr>
              <a:t>BsmtFin</a:t>
            </a:r>
            <a:r>
              <a:rPr lang="nl-BE" sz="1200" b="0" i="0" dirty="0">
                <a:solidFill>
                  <a:srgbClr val="212121"/>
                </a:solidFill>
                <a:effectLst/>
                <a:latin typeface="Roboto" panose="02000000000000000000" pitchFamily="2" charset="0"/>
              </a:rPr>
              <a:t> SF 2 + </a:t>
            </a:r>
            <a:r>
              <a:rPr lang="nl-BE" sz="1200" b="0" i="0" dirty="0" err="1">
                <a:solidFill>
                  <a:srgbClr val="212121"/>
                </a:solidFill>
                <a:effectLst/>
                <a:latin typeface="Roboto" panose="02000000000000000000" pitchFamily="2" charset="0"/>
              </a:rPr>
              <a:t>Bsmt</a:t>
            </a:r>
            <a:r>
              <a:rPr lang="nl-BE" sz="1200" b="0" i="0" dirty="0">
                <a:solidFill>
                  <a:srgbClr val="212121"/>
                </a:solidFill>
                <a:effectLst/>
                <a:latin typeface="Roboto" panose="02000000000000000000" pitchFamily="2" charset="0"/>
              </a:rPr>
              <a:t> </a:t>
            </a:r>
            <a:r>
              <a:rPr lang="nl-BE" sz="1200" b="0" i="0" dirty="0" err="1">
                <a:solidFill>
                  <a:srgbClr val="212121"/>
                </a:solidFill>
                <a:effectLst/>
                <a:latin typeface="Roboto" panose="02000000000000000000" pitchFamily="2" charset="0"/>
              </a:rPr>
              <a:t>Unf</a:t>
            </a:r>
            <a:r>
              <a:rPr lang="nl-BE" sz="1200" b="0" i="0" dirty="0">
                <a:solidFill>
                  <a:srgbClr val="212121"/>
                </a:solidFill>
                <a:effectLst/>
                <a:latin typeface="Roboto" panose="02000000000000000000" pitchFamily="2" charset="0"/>
              </a:rPr>
              <a:t> SF</a:t>
            </a:r>
          </a:p>
          <a:p>
            <a:pPr marL="628650" lvl="1" indent="-171450">
              <a:buFont typeface="Arial" panose="020B0604020202020204" pitchFamily="34" charset="0"/>
              <a:buChar char="•"/>
            </a:pPr>
            <a:r>
              <a:rPr lang="en-US" sz="1200" b="0" i="0" dirty="0">
                <a:solidFill>
                  <a:srgbClr val="212121"/>
                </a:solidFill>
                <a:effectLst/>
                <a:latin typeface="Roboto" panose="02000000000000000000" pitchFamily="2" charset="0"/>
              </a:rPr>
              <a:t>Gr Liv Area = 1st </a:t>
            </a:r>
            <a:r>
              <a:rPr lang="en-US" sz="1200" b="0" i="0" dirty="0" err="1">
                <a:solidFill>
                  <a:srgbClr val="212121"/>
                </a:solidFill>
                <a:effectLst/>
                <a:latin typeface="Roboto" panose="02000000000000000000" pitchFamily="2" charset="0"/>
              </a:rPr>
              <a:t>Flr</a:t>
            </a:r>
            <a:r>
              <a:rPr lang="en-US" sz="1200" b="0" i="0" dirty="0">
                <a:solidFill>
                  <a:srgbClr val="212121"/>
                </a:solidFill>
                <a:effectLst/>
                <a:latin typeface="Roboto" panose="02000000000000000000" pitchFamily="2" charset="0"/>
              </a:rPr>
              <a:t> SF + 2nd </a:t>
            </a:r>
            <a:r>
              <a:rPr lang="en-US" sz="1200" b="0" i="0" dirty="0" err="1">
                <a:solidFill>
                  <a:srgbClr val="212121"/>
                </a:solidFill>
                <a:effectLst/>
                <a:latin typeface="Roboto" panose="02000000000000000000" pitchFamily="2" charset="0"/>
              </a:rPr>
              <a:t>Flr</a:t>
            </a:r>
            <a:r>
              <a:rPr lang="en-US" sz="1200" b="0" i="0" dirty="0">
                <a:solidFill>
                  <a:srgbClr val="212121"/>
                </a:solidFill>
                <a:effectLst/>
                <a:latin typeface="Roboto" panose="02000000000000000000" pitchFamily="2" charset="0"/>
              </a:rPr>
              <a:t> SF</a:t>
            </a:r>
            <a:endParaRPr lang="nl-BE" sz="1200" dirty="0">
              <a:solidFill>
                <a:srgbClr val="212121"/>
              </a:solidFill>
              <a:latin typeface="Roboto" panose="02000000000000000000" pitchFamily="2" charset="0"/>
            </a:endParaRPr>
          </a:p>
          <a:p>
            <a:pPr marL="628650" lvl="1" indent="-171450">
              <a:buFont typeface="Arial" panose="020B0604020202020204" pitchFamily="34" charset="0"/>
              <a:buChar char="•"/>
            </a:pPr>
            <a:endParaRPr lang="nl-BE" sz="1200" dirty="0">
              <a:solidFill>
                <a:srgbClr val="212121"/>
              </a:solidFill>
              <a:latin typeface="Roboto" panose="02000000000000000000" pitchFamily="2" charset="0"/>
            </a:endParaRPr>
          </a:p>
          <a:p>
            <a:pPr marL="171450" indent="-171450">
              <a:buFont typeface="Arial" panose="020B0604020202020204" pitchFamily="34" charset="0"/>
              <a:buChar char="•"/>
            </a:pPr>
            <a:r>
              <a:rPr lang="en-US" sz="1200" b="0" i="0" dirty="0">
                <a:solidFill>
                  <a:srgbClr val="212121"/>
                </a:solidFill>
                <a:effectLst/>
                <a:latin typeface="Roboto" panose="02000000000000000000" pitchFamily="2" charset="0"/>
              </a:rPr>
              <a:t>But, there is no feature for the total space in the house which is the sum of Basement and Upper floors or (Total </a:t>
            </a:r>
            <a:r>
              <a:rPr lang="en-US" sz="1200" b="0" i="0" dirty="0" err="1">
                <a:solidFill>
                  <a:srgbClr val="212121"/>
                </a:solidFill>
                <a:effectLst/>
                <a:latin typeface="Roboto" panose="02000000000000000000" pitchFamily="2" charset="0"/>
              </a:rPr>
              <a:t>Bsmt</a:t>
            </a:r>
            <a:r>
              <a:rPr lang="en-US" sz="1200" b="0" i="0" dirty="0">
                <a:solidFill>
                  <a:srgbClr val="212121"/>
                </a:solidFill>
                <a:effectLst/>
                <a:latin typeface="Roboto" panose="02000000000000000000" pitchFamily="2" charset="0"/>
              </a:rPr>
              <a:t> SF + Gr Liv Area ).</a:t>
            </a:r>
            <a:endParaRPr lang="nl-BE" sz="1200" dirty="0"/>
          </a:p>
        </p:txBody>
      </p:sp>
    </p:spTree>
    <p:extLst>
      <p:ext uri="{BB962C8B-B14F-4D97-AF65-F5344CB8AC3E}">
        <p14:creationId xmlns:p14="http://schemas.microsoft.com/office/powerpoint/2010/main" val="16427470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5584CE-B840-6BCB-FEB2-9D15F35308FB}"/>
              </a:ext>
            </a:extLst>
          </p:cNvPr>
          <p:cNvSpPr>
            <a:spLocks noGrp="1"/>
          </p:cNvSpPr>
          <p:nvPr>
            <p:ph type="sldNum" sz="quarter" idx="4"/>
          </p:nvPr>
        </p:nvSpPr>
        <p:spPr/>
        <p:txBody>
          <a:bodyPr/>
          <a:lstStyle/>
          <a:p>
            <a:fld id="{525A3C56-E491-49B2-93F3-63532DF516BC}" type="slidenum">
              <a:rPr lang="en-CA" smtClean="0"/>
              <a:pPr/>
              <a:t>46</a:t>
            </a:fld>
            <a:endParaRPr lang="en-CA" dirty="0"/>
          </a:p>
        </p:txBody>
      </p:sp>
      <p:sp>
        <p:nvSpPr>
          <p:cNvPr id="3" name="Title 2">
            <a:extLst>
              <a:ext uri="{FF2B5EF4-FFF2-40B4-BE49-F238E27FC236}">
                <a16:creationId xmlns:a16="http://schemas.microsoft.com/office/drawing/2014/main" id="{944ED099-4F6E-CC09-EB1C-2F63CEDEFD3C}"/>
              </a:ext>
            </a:extLst>
          </p:cNvPr>
          <p:cNvSpPr>
            <a:spLocks noGrp="1"/>
          </p:cNvSpPr>
          <p:nvPr>
            <p:ph type="title"/>
          </p:nvPr>
        </p:nvSpPr>
        <p:spPr/>
        <p:txBody>
          <a:bodyPr/>
          <a:lstStyle/>
          <a:p>
            <a:r>
              <a:rPr lang="nl-BE" dirty="0"/>
              <a:t>3. </a:t>
            </a:r>
            <a:r>
              <a:rPr lang="nl-BE" dirty="0" err="1"/>
              <a:t>Prepare</a:t>
            </a:r>
            <a:r>
              <a:rPr lang="nl-BE" dirty="0"/>
              <a:t> </a:t>
            </a:r>
            <a:r>
              <a:rPr lang="nl-BE" dirty="0" err="1"/>
              <a:t>the</a:t>
            </a:r>
            <a:r>
              <a:rPr lang="nl-BE" dirty="0"/>
              <a:t> data</a:t>
            </a:r>
          </a:p>
        </p:txBody>
      </p:sp>
      <p:sp>
        <p:nvSpPr>
          <p:cNvPr id="5" name="TextBox 4">
            <a:extLst>
              <a:ext uri="{FF2B5EF4-FFF2-40B4-BE49-F238E27FC236}">
                <a16:creationId xmlns:a16="http://schemas.microsoft.com/office/drawing/2014/main" id="{75C90904-6521-D6AA-8170-C362A0C1AC5F}"/>
              </a:ext>
            </a:extLst>
          </p:cNvPr>
          <p:cNvSpPr txBox="1"/>
          <p:nvPr/>
        </p:nvSpPr>
        <p:spPr>
          <a:xfrm>
            <a:off x="695325" y="1410385"/>
            <a:ext cx="6096000" cy="369332"/>
          </a:xfrm>
          <a:prstGeom prst="rect">
            <a:avLst/>
          </a:prstGeom>
          <a:noFill/>
        </p:spPr>
        <p:txBody>
          <a:bodyPr wrap="square">
            <a:spAutoFit/>
          </a:bodyPr>
          <a:lstStyle/>
          <a:p>
            <a:r>
              <a:rPr lang="en-US" dirty="0">
                <a:solidFill>
                  <a:srgbClr val="212121"/>
                </a:solidFill>
                <a:latin typeface="Roboto" panose="02000000000000000000" pitchFamily="2" charset="0"/>
              </a:rPr>
              <a:t>W</a:t>
            </a:r>
            <a:r>
              <a:rPr lang="en-US" b="0" i="0" dirty="0">
                <a:solidFill>
                  <a:srgbClr val="212121"/>
                </a:solidFill>
                <a:effectLst/>
                <a:latin typeface="Roboto" panose="02000000000000000000" pitchFamily="2" charset="0"/>
              </a:rPr>
              <a:t>e need to add the new column Total SF.</a:t>
            </a:r>
            <a:endParaRPr lang="nl-BE" dirty="0"/>
          </a:p>
        </p:txBody>
      </p:sp>
      <p:pic>
        <p:nvPicPr>
          <p:cNvPr id="7" name="Picture 6">
            <a:extLst>
              <a:ext uri="{FF2B5EF4-FFF2-40B4-BE49-F238E27FC236}">
                <a16:creationId xmlns:a16="http://schemas.microsoft.com/office/drawing/2014/main" id="{5DB21C41-29D1-4990-7515-3FE24C290B53}"/>
              </a:ext>
            </a:extLst>
          </p:cNvPr>
          <p:cNvPicPr>
            <a:picLocks noChangeAspect="1"/>
          </p:cNvPicPr>
          <p:nvPr/>
        </p:nvPicPr>
        <p:blipFill>
          <a:blip r:embed="rId2"/>
          <a:stretch>
            <a:fillRect/>
          </a:stretch>
        </p:blipFill>
        <p:spPr>
          <a:xfrm>
            <a:off x="695325" y="1975005"/>
            <a:ext cx="4857750" cy="504825"/>
          </a:xfrm>
          <a:prstGeom prst="rect">
            <a:avLst/>
          </a:prstGeom>
        </p:spPr>
      </p:pic>
      <p:sp>
        <p:nvSpPr>
          <p:cNvPr id="9" name="TextBox 8">
            <a:extLst>
              <a:ext uri="{FF2B5EF4-FFF2-40B4-BE49-F238E27FC236}">
                <a16:creationId xmlns:a16="http://schemas.microsoft.com/office/drawing/2014/main" id="{F8A5D064-B153-B32E-1D40-AD41CCBF6FFF}"/>
              </a:ext>
            </a:extLst>
          </p:cNvPr>
          <p:cNvSpPr txBox="1"/>
          <p:nvPr/>
        </p:nvSpPr>
        <p:spPr>
          <a:xfrm>
            <a:off x="765737" y="2770206"/>
            <a:ext cx="7911538" cy="369332"/>
          </a:xfrm>
          <a:prstGeom prst="rect">
            <a:avLst/>
          </a:prstGeom>
          <a:noFill/>
        </p:spPr>
        <p:txBody>
          <a:bodyPr wrap="square">
            <a:spAutoFit/>
          </a:bodyPr>
          <a:lstStyle/>
          <a:p>
            <a:r>
              <a:rPr lang="en-US" b="0" i="0" dirty="0">
                <a:solidFill>
                  <a:srgbClr val="212121"/>
                </a:solidFill>
                <a:effectLst/>
                <a:latin typeface="Roboto" panose="02000000000000000000" pitchFamily="2" charset="0"/>
              </a:rPr>
              <a:t>And we can check that the numbers add and see associated sale price</a:t>
            </a:r>
            <a:endParaRPr lang="nl-BE" dirty="0"/>
          </a:p>
        </p:txBody>
      </p:sp>
      <p:pic>
        <p:nvPicPr>
          <p:cNvPr id="11" name="Picture 10">
            <a:extLst>
              <a:ext uri="{FF2B5EF4-FFF2-40B4-BE49-F238E27FC236}">
                <a16:creationId xmlns:a16="http://schemas.microsoft.com/office/drawing/2014/main" id="{F03E41BB-3586-F2BF-0C8A-303F1ADB5F1E}"/>
              </a:ext>
            </a:extLst>
          </p:cNvPr>
          <p:cNvPicPr>
            <a:picLocks noChangeAspect="1"/>
          </p:cNvPicPr>
          <p:nvPr/>
        </p:nvPicPr>
        <p:blipFill>
          <a:blip r:embed="rId3"/>
          <a:stretch>
            <a:fillRect/>
          </a:stretch>
        </p:blipFill>
        <p:spPr>
          <a:xfrm>
            <a:off x="765737" y="3429000"/>
            <a:ext cx="5229225" cy="1390650"/>
          </a:xfrm>
          <a:prstGeom prst="rect">
            <a:avLst/>
          </a:prstGeom>
        </p:spPr>
      </p:pic>
    </p:spTree>
    <p:extLst>
      <p:ext uri="{BB962C8B-B14F-4D97-AF65-F5344CB8AC3E}">
        <p14:creationId xmlns:p14="http://schemas.microsoft.com/office/powerpoint/2010/main" val="14545202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5584CE-B840-6BCB-FEB2-9D15F35308FB}"/>
              </a:ext>
            </a:extLst>
          </p:cNvPr>
          <p:cNvSpPr>
            <a:spLocks noGrp="1"/>
          </p:cNvSpPr>
          <p:nvPr>
            <p:ph type="sldNum" sz="quarter" idx="4"/>
          </p:nvPr>
        </p:nvSpPr>
        <p:spPr/>
        <p:txBody>
          <a:bodyPr/>
          <a:lstStyle/>
          <a:p>
            <a:fld id="{525A3C56-E491-49B2-93F3-63532DF516BC}" type="slidenum">
              <a:rPr lang="en-CA" smtClean="0"/>
              <a:pPr/>
              <a:t>47</a:t>
            </a:fld>
            <a:endParaRPr lang="en-CA" dirty="0"/>
          </a:p>
        </p:txBody>
      </p:sp>
      <p:sp>
        <p:nvSpPr>
          <p:cNvPr id="3" name="Title 2">
            <a:extLst>
              <a:ext uri="{FF2B5EF4-FFF2-40B4-BE49-F238E27FC236}">
                <a16:creationId xmlns:a16="http://schemas.microsoft.com/office/drawing/2014/main" id="{944ED099-4F6E-CC09-EB1C-2F63CEDEFD3C}"/>
              </a:ext>
            </a:extLst>
          </p:cNvPr>
          <p:cNvSpPr>
            <a:spLocks noGrp="1"/>
          </p:cNvSpPr>
          <p:nvPr>
            <p:ph type="title"/>
          </p:nvPr>
        </p:nvSpPr>
        <p:spPr/>
        <p:txBody>
          <a:bodyPr/>
          <a:lstStyle/>
          <a:p>
            <a:r>
              <a:rPr lang="nl-BE" dirty="0"/>
              <a:t>4. </a:t>
            </a:r>
            <a:r>
              <a:rPr lang="nl-BE" dirty="0" err="1"/>
              <a:t>Prepare</a:t>
            </a:r>
            <a:r>
              <a:rPr lang="nl-BE" dirty="0"/>
              <a:t> </a:t>
            </a:r>
            <a:r>
              <a:rPr lang="nl-BE" dirty="0" err="1"/>
              <a:t>the</a:t>
            </a:r>
            <a:r>
              <a:rPr lang="nl-BE" dirty="0"/>
              <a:t> data : </a:t>
            </a:r>
            <a:r>
              <a:rPr lang="nl-BE" b="0" i="0" dirty="0" err="1">
                <a:solidFill>
                  <a:srgbClr val="212121"/>
                </a:solidFill>
                <a:effectLst/>
                <a:latin typeface="Roboto" panose="02000000000000000000" pitchFamily="2" charset="0"/>
              </a:rPr>
              <a:t>Visualize</a:t>
            </a:r>
            <a:r>
              <a:rPr lang="nl-BE" b="0" i="0" dirty="0">
                <a:solidFill>
                  <a:srgbClr val="212121"/>
                </a:solidFill>
                <a:effectLst/>
                <a:latin typeface="Roboto" panose="02000000000000000000" pitchFamily="2" charset="0"/>
              </a:rPr>
              <a:t> </a:t>
            </a:r>
            <a:r>
              <a:rPr lang="nl-BE" b="0" i="0" dirty="0" err="1">
                <a:solidFill>
                  <a:srgbClr val="212121"/>
                </a:solidFill>
                <a:effectLst/>
                <a:latin typeface="Roboto" panose="02000000000000000000" pitchFamily="2" charset="0"/>
              </a:rPr>
              <a:t>the</a:t>
            </a:r>
            <a:r>
              <a:rPr lang="nl-BE" b="0" i="0" dirty="0">
                <a:solidFill>
                  <a:srgbClr val="212121"/>
                </a:solidFill>
                <a:effectLst/>
                <a:latin typeface="Roboto" panose="02000000000000000000" pitchFamily="2" charset="0"/>
              </a:rPr>
              <a:t> data.</a:t>
            </a:r>
            <a:br>
              <a:rPr lang="nl-BE" b="0" i="0" dirty="0">
                <a:solidFill>
                  <a:srgbClr val="212121"/>
                </a:solidFill>
                <a:effectLst/>
                <a:latin typeface="Roboto" panose="02000000000000000000" pitchFamily="2" charset="0"/>
              </a:rPr>
            </a:br>
            <a:endParaRPr lang="nl-BE" dirty="0"/>
          </a:p>
        </p:txBody>
      </p:sp>
      <p:sp>
        <p:nvSpPr>
          <p:cNvPr id="6" name="TextBox 5">
            <a:extLst>
              <a:ext uri="{FF2B5EF4-FFF2-40B4-BE49-F238E27FC236}">
                <a16:creationId xmlns:a16="http://schemas.microsoft.com/office/drawing/2014/main" id="{CBBAC916-D90D-651C-5542-EFA1367FEA85}"/>
              </a:ext>
            </a:extLst>
          </p:cNvPr>
          <p:cNvSpPr txBox="1"/>
          <p:nvPr/>
        </p:nvSpPr>
        <p:spPr>
          <a:xfrm>
            <a:off x="695324" y="1290935"/>
            <a:ext cx="10729369" cy="646331"/>
          </a:xfrm>
          <a:prstGeom prst="rect">
            <a:avLst/>
          </a:prstGeom>
          <a:noFill/>
        </p:spPr>
        <p:txBody>
          <a:bodyPr wrap="square">
            <a:spAutoFit/>
          </a:bodyPr>
          <a:lstStyle/>
          <a:p>
            <a:r>
              <a:rPr lang="en-US" b="0" i="0" dirty="0">
                <a:solidFill>
                  <a:srgbClr val="212121"/>
                </a:solidFill>
                <a:effectLst/>
                <a:latin typeface="Roboto" panose="02000000000000000000" pitchFamily="2" charset="0"/>
              </a:rPr>
              <a:t>We visualize the data to give us some idea of the relationships between the various features. To do that we create a function to plot the data.</a:t>
            </a:r>
            <a:endParaRPr lang="nl-BE" dirty="0"/>
          </a:p>
        </p:txBody>
      </p:sp>
      <p:pic>
        <p:nvPicPr>
          <p:cNvPr id="10" name="Picture 9">
            <a:extLst>
              <a:ext uri="{FF2B5EF4-FFF2-40B4-BE49-F238E27FC236}">
                <a16:creationId xmlns:a16="http://schemas.microsoft.com/office/drawing/2014/main" id="{20760A48-81AC-5C69-B3A5-573C4EF54E6A}"/>
              </a:ext>
            </a:extLst>
          </p:cNvPr>
          <p:cNvPicPr>
            <a:picLocks noChangeAspect="1"/>
          </p:cNvPicPr>
          <p:nvPr/>
        </p:nvPicPr>
        <p:blipFill>
          <a:blip r:embed="rId3"/>
          <a:stretch>
            <a:fillRect/>
          </a:stretch>
        </p:blipFill>
        <p:spPr>
          <a:xfrm>
            <a:off x="765737" y="2319337"/>
            <a:ext cx="5410200" cy="3171825"/>
          </a:xfrm>
          <a:prstGeom prst="rect">
            <a:avLst/>
          </a:prstGeom>
        </p:spPr>
      </p:pic>
      <p:pic>
        <p:nvPicPr>
          <p:cNvPr id="15" name="Picture 14">
            <a:extLst>
              <a:ext uri="{FF2B5EF4-FFF2-40B4-BE49-F238E27FC236}">
                <a16:creationId xmlns:a16="http://schemas.microsoft.com/office/drawing/2014/main" id="{E443AC53-5697-3224-D1E8-D8F01ADFC0BD}"/>
              </a:ext>
            </a:extLst>
          </p:cNvPr>
          <p:cNvPicPr>
            <a:picLocks noChangeAspect="1"/>
          </p:cNvPicPr>
          <p:nvPr/>
        </p:nvPicPr>
        <p:blipFill>
          <a:blip r:embed="rId4"/>
          <a:stretch>
            <a:fillRect/>
          </a:stretch>
        </p:blipFill>
        <p:spPr>
          <a:xfrm>
            <a:off x="765737" y="5567065"/>
            <a:ext cx="5410200" cy="733425"/>
          </a:xfrm>
          <a:prstGeom prst="rect">
            <a:avLst/>
          </a:prstGeom>
        </p:spPr>
      </p:pic>
      <p:pic>
        <p:nvPicPr>
          <p:cNvPr id="17" name="Picture 16">
            <a:extLst>
              <a:ext uri="{FF2B5EF4-FFF2-40B4-BE49-F238E27FC236}">
                <a16:creationId xmlns:a16="http://schemas.microsoft.com/office/drawing/2014/main" id="{3DFC1A5F-5FC2-26CD-C93C-C395FE0569AC}"/>
              </a:ext>
            </a:extLst>
          </p:cNvPr>
          <p:cNvPicPr>
            <a:picLocks noChangeAspect="1"/>
          </p:cNvPicPr>
          <p:nvPr/>
        </p:nvPicPr>
        <p:blipFill>
          <a:blip r:embed="rId5"/>
          <a:stretch>
            <a:fillRect/>
          </a:stretch>
        </p:blipFill>
        <p:spPr>
          <a:xfrm>
            <a:off x="6933934" y="2323801"/>
            <a:ext cx="4229100" cy="3785119"/>
          </a:xfrm>
          <a:prstGeom prst="rect">
            <a:avLst/>
          </a:prstGeom>
        </p:spPr>
      </p:pic>
    </p:spTree>
    <p:extLst>
      <p:ext uri="{BB962C8B-B14F-4D97-AF65-F5344CB8AC3E}">
        <p14:creationId xmlns:p14="http://schemas.microsoft.com/office/powerpoint/2010/main" val="35702847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4ED099-4F6E-CC09-EB1C-2F63CEDEFD3C}"/>
              </a:ext>
            </a:extLst>
          </p:cNvPr>
          <p:cNvSpPr>
            <a:spLocks noGrp="1"/>
          </p:cNvSpPr>
          <p:nvPr>
            <p:ph type="title"/>
          </p:nvPr>
        </p:nvSpPr>
        <p:spPr/>
        <p:txBody>
          <a:bodyPr/>
          <a:lstStyle/>
          <a:p>
            <a:r>
              <a:rPr lang="nl-BE" dirty="0"/>
              <a:t>4. </a:t>
            </a:r>
            <a:r>
              <a:rPr lang="nl-BE" dirty="0" err="1"/>
              <a:t>Prepare</a:t>
            </a:r>
            <a:r>
              <a:rPr lang="nl-BE" dirty="0"/>
              <a:t> </a:t>
            </a:r>
            <a:r>
              <a:rPr lang="nl-BE" dirty="0" err="1"/>
              <a:t>the</a:t>
            </a:r>
            <a:r>
              <a:rPr lang="nl-BE" dirty="0"/>
              <a:t> data : </a:t>
            </a:r>
            <a:r>
              <a:rPr lang="nl-BE" b="0" i="0" dirty="0" err="1">
                <a:solidFill>
                  <a:srgbClr val="212121"/>
                </a:solidFill>
                <a:effectLst/>
                <a:latin typeface="Roboto" panose="02000000000000000000" pitchFamily="2" charset="0"/>
              </a:rPr>
              <a:t>scaling</a:t>
            </a:r>
            <a:endParaRPr lang="nl-BE" dirty="0"/>
          </a:p>
        </p:txBody>
      </p:sp>
      <p:sp>
        <p:nvSpPr>
          <p:cNvPr id="6" name="TextBox 5">
            <a:extLst>
              <a:ext uri="{FF2B5EF4-FFF2-40B4-BE49-F238E27FC236}">
                <a16:creationId xmlns:a16="http://schemas.microsoft.com/office/drawing/2014/main" id="{CBBAC916-D90D-651C-5542-EFA1367FEA85}"/>
              </a:ext>
            </a:extLst>
          </p:cNvPr>
          <p:cNvSpPr txBox="1"/>
          <p:nvPr/>
        </p:nvSpPr>
        <p:spPr>
          <a:xfrm>
            <a:off x="695324" y="1290935"/>
            <a:ext cx="10729369" cy="1477328"/>
          </a:xfrm>
          <a:prstGeom prst="rect">
            <a:avLst/>
          </a:prstGeom>
          <a:noFill/>
        </p:spPr>
        <p:txBody>
          <a:bodyPr wrap="square">
            <a:spAutoFit/>
          </a:bodyPr>
          <a:lstStyle/>
          <a:p>
            <a:r>
              <a:rPr lang="en-US" b="0" i="0" dirty="0">
                <a:solidFill>
                  <a:srgbClr val="212121"/>
                </a:solidFill>
                <a:effectLst/>
                <a:latin typeface="Roboto" panose="02000000000000000000" pitchFamily="2" charset="0"/>
              </a:rPr>
              <a:t>If values are on very different scales it will be difficult for the model to determine the relationships between features. With our data, Square Footage (SF) ranges from 800-4200, and Prices range from 80,000 to 400,0000. This means there is a nearly 100 times difference in scale. When we normalize we will reduce both </a:t>
            </a:r>
            <a:r>
              <a:rPr lang="en-US" b="0" i="0" dirty="0" err="1">
                <a:solidFill>
                  <a:srgbClr val="212121"/>
                </a:solidFill>
                <a:effectLst/>
                <a:latin typeface="Roboto" panose="02000000000000000000" pitchFamily="2" charset="0"/>
              </a:rPr>
              <a:t>qualtities</a:t>
            </a:r>
            <a:r>
              <a:rPr lang="en-US" b="0" i="0" dirty="0">
                <a:solidFill>
                  <a:srgbClr val="212121"/>
                </a:solidFill>
                <a:effectLst/>
                <a:latin typeface="Roboto" panose="02000000000000000000" pitchFamily="2" charset="0"/>
              </a:rPr>
              <a:t> to the same scale while preserving the differences between prices and sizes of homes. This will help our model learn the relationship between price and size.</a:t>
            </a:r>
            <a:endParaRPr lang="nl-BE" dirty="0"/>
          </a:p>
        </p:txBody>
      </p:sp>
      <p:pic>
        <p:nvPicPr>
          <p:cNvPr id="5" name="Picture 4">
            <a:extLst>
              <a:ext uri="{FF2B5EF4-FFF2-40B4-BE49-F238E27FC236}">
                <a16:creationId xmlns:a16="http://schemas.microsoft.com/office/drawing/2014/main" id="{55C0D669-C69A-DAF8-FF7B-93137250695A}"/>
              </a:ext>
            </a:extLst>
          </p:cNvPr>
          <p:cNvPicPr>
            <a:picLocks noChangeAspect="1"/>
          </p:cNvPicPr>
          <p:nvPr/>
        </p:nvPicPr>
        <p:blipFill>
          <a:blip r:embed="rId3"/>
          <a:stretch>
            <a:fillRect/>
          </a:stretch>
        </p:blipFill>
        <p:spPr>
          <a:xfrm>
            <a:off x="765737" y="3086100"/>
            <a:ext cx="6743700" cy="1504950"/>
          </a:xfrm>
          <a:prstGeom prst="rect">
            <a:avLst/>
          </a:prstGeom>
        </p:spPr>
      </p:pic>
    </p:spTree>
    <p:extLst>
      <p:ext uri="{BB962C8B-B14F-4D97-AF65-F5344CB8AC3E}">
        <p14:creationId xmlns:p14="http://schemas.microsoft.com/office/powerpoint/2010/main" val="39327599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4ED099-4F6E-CC09-EB1C-2F63CEDEFD3C}"/>
              </a:ext>
            </a:extLst>
          </p:cNvPr>
          <p:cNvSpPr>
            <a:spLocks noGrp="1"/>
          </p:cNvSpPr>
          <p:nvPr>
            <p:ph type="title"/>
          </p:nvPr>
        </p:nvSpPr>
        <p:spPr/>
        <p:txBody>
          <a:bodyPr/>
          <a:lstStyle/>
          <a:p>
            <a:r>
              <a:rPr lang="nl-BE" dirty="0"/>
              <a:t>4. </a:t>
            </a:r>
            <a:r>
              <a:rPr lang="nl-BE" dirty="0" err="1"/>
              <a:t>Create</a:t>
            </a:r>
            <a:r>
              <a:rPr lang="nl-BE" dirty="0"/>
              <a:t> </a:t>
            </a:r>
            <a:r>
              <a:rPr lang="nl-BE" dirty="0" err="1"/>
              <a:t>the</a:t>
            </a:r>
            <a:r>
              <a:rPr lang="nl-BE" dirty="0"/>
              <a:t> model</a:t>
            </a:r>
          </a:p>
        </p:txBody>
      </p:sp>
      <p:sp>
        <p:nvSpPr>
          <p:cNvPr id="6" name="TextBox 5">
            <a:extLst>
              <a:ext uri="{FF2B5EF4-FFF2-40B4-BE49-F238E27FC236}">
                <a16:creationId xmlns:a16="http://schemas.microsoft.com/office/drawing/2014/main" id="{CBBAC916-D90D-651C-5542-EFA1367FEA85}"/>
              </a:ext>
            </a:extLst>
          </p:cNvPr>
          <p:cNvSpPr txBox="1"/>
          <p:nvPr/>
        </p:nvSpPr>
        <p:spPr>
          <a:xfrm>
            <a:off x="695324" y="1290935"/>
            <a:ext cx="10729369" cy="646331"/>
          </a:xfrm>
          <a:prstGeom prst="rect">
            <a:avLst/>
          </a:prstGeom>
          <a:noFill/>
        </p:spPr>
        <p:txBody>
          <a:bodyPr wrap="square">
            <a:spAutoFit/>
          </a:bodyPr>
          <a:lstStyle/>
          <a:p>
            <a:r>
              <a:rPr lang="en-US" b="0" i="0" dirty="0">
                <a:solidFill>
                  <a:srgbClr val="212121"/>
                </a:solidFill>
                <a:effectLst/>
                <a:latin typeface="Roboto" panose="02000000000000000000" pitchFamily="2" charset="0"/>
              </a:rPr>
              <a:t>We create our linear model using TensorFlow's </a:t>
            </a:r>
            <a:r>
              <a:rPr lang="en-US" b="0" i="0" dirty="0" err="1">
                <a:solidFill>
                  <a:srgbClr val="212121"/>
                </a:solidFill>
                <a:effectLst/>
                <a:latin typeface="Roboto" panose="02000000000000000000" pitchFamily="2" charset="0"/>
              </a:rPr>
              <a:t>Keras</a:t>
            </a:r>
            <a:r>
              <a:rPr lang="en-US" b="0" i="0" dirty="0">
                <a:solidFill>
                  <a:srgbClr val="212121"/>
                </a:solidFill>
                <a:effectLst/>
                <a:latin typeface="Roboto" panose="02000000000000000000" pitchFamily="2" charset="0"/>
              </a:rPr>
              <a:t> library. Using </a:t>
            </a:r>
            <a:r>
              <a:rPr lang="en-US" b="0" i="0" dirty="0" err="1">
                <a:solidFill>
                  <a:srgbClr val="212121"/>
                </a:solidFill>
                <a:effectLst/>
                <a:latin typeface="Roboto" panose="02000000000000000000" pitchFamily="2" charset="0"/>
              </a:rPr>
              <a:t>Keras</a:t>
            </a:r>
            <a:r>
              <a:rPr lang="en-US" b="0" i="0" dirty="0">
                <a:solidFill>
                  <a:srgbClr val="212121"/>
                </a:solidFill>
                <a:effectLst/>
                <a:latin typeface="Roboto" panose="02000000000000000000" pitchFamily="2" charset="0"/>
              </a:rPr>
              <a:t> makes it easy for us to create, train, and evaluate our model.</a:t>
            </a:r>
            <a:endParaRPr lang="nl-BE" dirty="0"/>
          </a:p>
        </p:txBody>
      </p:sp>
      <p:pic>
        <p:nvPicPr>
          <p:cNvPr id="4" name="Picture 3">
            <a:extLst>
              <a:ext uri="{FF2B5EF4-FFF2-40B4-BE49-F238E27FC236}">
                <a16:creationId xmlns:a16="http://schemas.microsoft.com/office/drawing/2014/main" id="{E7DDC6CF-462D-800D-43DC-5391D6E420AA}"/>
              </a:ext>
            </a:extLst>
          </p:cNvPr>
          <p:cNvPicPr>
            <a:picLocks noChangeAspect="1"/>
          </p:cNvPicPr>
          <p:nvPr/>
        </p:nvPicPr>
        <p:blipFill>
          <a:blip r:embed="rId3"/>
          <a:stretch>
            <a:fillRect/>
          </a:stretch>
        </p:blipFill>
        <p:spPr>
          <a:xfrm>
            <a:off x="695324" y="2300287"/>
            <a:ext cx="6819900" cy="981075"/>
          </a:xfrm>
          <a:prstGeom prst="rect">
            <a:avLst/>
          </a:prstGeom>
        </p:spPr>
      </p:pic>
      <p:pic>
        <p:nvPicPr>
          <p:cNvPr id="8" name="Picture 7">
            <a:extLst>
              <a:ext uri="{FF2B5EF4-FFF2-40B4-BE49-F238E27FC236}">
                <a16:creationId xmlns:a16="http://schemas.microsoft.com/office/drawing/2014/main" id="{F1AD8002-CBB4-6ACF-9489-3C70ADC7BAD8}"/>
              </a:ext>
            </a:extLst>
          </p:cNvPr>
          <p:cNvPicPr>
            <a:picLocks noChangeAspect="1"/>
          </p:cNvPicPr>
          <p:nvPr/>
        </p:nvPicPr>
        <p:blipFill>
          <a:blip r:embed="rId4"/>
          <a:stretch>
            <a:fillRect/>
          </a:stretch>
        </p:blipFill>
        <p:spPr>
          <a:xfrm>
            <a:off x="765737" y="3576639"/>
            <a:ext cx="6704006" cy="981074"/>
          </a:xfrm>
          <a:prstGeom prst="rect">
            <a:avLst/>
          </a:prstGeom>
        </p:spPr>
      </p:pic>
    </p:spTree>
    <p:extLst>
      <p:ext uri="{BB962C8B-B14F-4D97-AF65-F5344CB8AC3E}">
        <p14:creationId xmlns:p14="http://schemas.microsoft.com/office/powerpoint/2010/main" val="1697836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43A118D-7216-410C-8408-DF05538602F9}"/>
              </a:ext>
            </a:extLst>
          </p:cNvPr>
          <p:cNvSpPr/>
          <p:nvPr/>
        </p:nvSpPr>
        <p:spPr bwMode="gray">
          <a:xfrm>
            <a:off x="377049" y="5530902"/>
            <a:ext cx="1847536" cy="1115557"/>
          </a:xfrm>
          <a:prstGeom prst="rect">
            <a:avLst/>
          </a:prstGeom>
          <a:solidFill>
            <a:schemeClr val="bg1"/>
          </a:solidFill>
          <a:ln w="9525" algn="ctr">
            <a:noFill/>
            <a:miter lim="800000"/>
            <a:headEnd/>
            <a:tailEnd/>
          </a:ln>
          <a:effectLst/>
        </p:spPr>
        <p:txBody>
          <a:bodyPr lIns="63500" tIns="0" rIns="64800" bIns="0" rtlCol="0" anchor="ctr"/>
          <a:lstStyle/>
          <a:p>
            <a:pPr algn="ctr">
              <a:spcBef>
                <a:spcPct val="0"/>
              </a:spcBef>
              <a:buClrTx/>
              <a:buSzPct val="90000"/>
            </a:pPr>
            <a:endParaRPr lang="en-GB" sz="1600" b="1">
              <a:solidFill>
                <a:schemeClr val="bg1"/>
              </a:solidFill>
              <a:cs typeface="Arial" pitchFamily="34" charset="0"/>
            </a:endParaRPr>
          </a:p>
        </p:txBody>
      </p:sp>
      <p:sp>
        <p:nvSpPr>
          <p:cNvPr id="2" name="Forme libre 13">
            <a:extLst>
              <a:ext uri="{FF2B5EF4-FFF2-40B4-BE49-F238E27FC236}">
                <a16:creationId xmlns:a16="http://schemas.microsoft.com/office/drawing/2014/main" id="{BB178E67-A214-4142-B7A1-88385D9B7EE4}"/>
              </a:ext>
            </a:extLst>
          </p:cNvPr>
          <p:cNvSpPr>
            <a:spLocks noChangeAspect="1"/>
          </p:cNvSpPr>
          <p:nvPr/>
        </p:nvSpPr>
        <p:spPr bwMode="gray">
          <a:xfrm rot="16200000">
            <a:off x="5105138" y="342901"/>
            <a:ext cx="990863" cy="990862"/>
          </a:xfrm>
          <a:custGeom>
            <a:avLst/>
            <a:gdLst>
              <a:gd name="connsiteX0" fmla="*/ 0 w 3168353"/>
              <a:gd name="connsiteY0" fmla="*/ 3168352 h 3168352"/>
              <a:gd name="connsiteX1" fmla="*/ 0 w 3168353"/>
              <a:gd name="connsiteY1" fmla="*/ 1902429 h 3168352"/>
              <a:gd name="connsiteX2" fmla="*/ 1902430 w 3168353"/>
              <a:gd name="connsiteY2" fmla="*/ 1902429 h 3168352"/>
              <a:gd name="connsiteX3" fmla="*/ 1902430 w 3168353"/>
              <a:gd name="connsiteY3" fmla="*/ 0 h 3168352"/>
              <a:gd name="connsiteX4" fmla="*/ 3168353 w 3168353"/>
              <a:gd name="connsiteY4" fmla="*/ 0 h 3168352"/>
              <a:gd name="connsiteX5" fmla="*/ 3168353 w 3168353"/>
              <a:gd name="connsiteY5" fmla="*/ 3168352 h 3168352"/>
              <a:gd name="connsiteX6" fmla="*/ 1902430 w 3168353"/>
              <a:gd name="connsiteY6" fmla="*/ 3168352 h 3168352"/>
              <a:gd name="connsiteX7" fmla="*/ 1902430 w 3168353"/>
              <a:gd name="connsiteY7" fmla="*/ 3168352 h 316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8353" h="3168352">
                <a:moveTo>
                  <a:pt x="0" y="3168352"/>
                </a:moveTo>
                <a:lnTo>
                  <a:pt x="0" y="1902429"/>
                </a:lnTo>
                <a:lnTo>
                  <a:pt x="1902430" y="1902429"/>
                </a:lnTo>
                <a:lnTo>
                  <a:pt x="1902430" y="0"/>
                </a:lnTo>
                <a:lnTo>
                  <a:pt x="3168353" y="0"/>
                </a:lnTo>
                <a:lnTo>
                  <a:pt x="3168353" y="3168352"/>
                </a:lnTo>
                <a:lnTo>
                  <a:pt x="1902430" y="3168352"/>
                </a:lnTo>
                <a:lnTo>
                  <a:pt x="1902430" y="3168352"/>
                </a:lnTo>
                <a:close/>
              </a:path>
            </a:pathLst>
          </a:custGeom>
          <a:gradFill flip="none" rotWithShape="1">
            <a:gsLst>
              <a:gs pos="60000">
                <a:srgbClr val="A82465"/>
              </a:gs>
              <a:gs pos="0">
                <a:srgbClr val="E31937"/>
              </a:gs>
              <a:gs pos="100000">
                <a:srgbClr val="5236AB"/>
              </a:gs>
            </a:gsLst>
            <a:lin ang="0" scaled="0"/>
            <a:tileRect/>
          </a:gradFill>
          <a:ln w="9525" algn="ctr">
            <a:noFill/>
            <a:miter lim="800000"/>
            <a:headEnd/>
            <a:tailEnd/>
          </a:ln>
          <a:effectLst/>
        </p:spPr>
        <p:txBody>
          <a:bodyPr lIns="63500" tIns="0" rIns="64800" bIns="0" rtlCol="0" anchor="ctr"/>
          <a:lstStyle/>
          <a:p>
            <a:pPr lvl="0" algn="ctr">
              <a:spcBef>
                <a:spcPct val="0"/>
              </a:spcBef>
              <a:buClrTx/>
              <a:buSzPct val="90000"/>
            </a:pPr>
            <a:endParaRPr lang="en-CA" sz="1600" b="1">
              <a:solidFill>
                <a:schemeClr val="bg1"/>
              </a:solidFill>
              <a:cs typeface="Arial" pitchFamily="34" charset="0"/>
            </a:endParaRPr>
          </a:p>
        </p:txBody>
      </p:sp>
      <p:pic>
        <p:nvPicPr>
          <p:cNvPr id="4" name="Picture 3" descr="A picture containing outdoor object&#10;&#10;Description automatically generated">
            <a:extLst>
              <a:ext uri="{FF2B5EF4-FFF2-40B4-BE49-F238E27FC236}">
                <a16:creationId xmlns:a16="http://schemas.microsoft.com/office/drawing/2014/main" id="{BEF57B55-1CE6-4D9E-9CE8-5FE9BDE9B6A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5928" r="11258"/>
          <a:stretch/>
        </p:blipFill>
        <p:spPr>
          <a:xfrm>
            <a:off x="6482687" y="0"/>
            <a:ext cx="5709313" cy="6858000"/>
          </a:xfrm>
          <a:prstGeom prst="rect">
            <a:avLst/>
          </a:prstGeom>
        </p:spPr>
      </p:pic>
      <p:sp>
        <p:nvSpPr>
          <p:cNvPr id="6" name="Forme libre 9">
            <a:extLst>
              <a:ext uri="{FF2B5EF4-FFF2-40B4-BE49-F238E27FC236}">
                <a16:creationId xmlns:a16="http://schemas.microsoft.com/office/drawing/2014/main" id="{6AF7E542-110B-47D6-BE6E-88BDE31ACE4C}"/>
              </a:ext>
            </a:extLst>
          </p:cNvPr>
          <p:cNvSpPr>
            <a:spLocks noChangeAspect="1"/>
          </p:cNvSpPr>
          <p:nvPr/>
        </p:nvSpPr>
        <p:spPr bwMode="gray">
          <a:xfrm rot="5400000">
            <a:off x="376791" y="5531162"/>
            <a:ext cx="990864" cy="990347"/>
          </a:xfrm>
          <a:custGeom>
            <a:avLst/>
            <a:gdLst>
              <a:gd name="connsiteX0" fmla="*/ 0 w 3168353"/>
              <a:gd name="connsiteY0" fmla="*/ 3168352 h 3168352"/>
              <a:gd name="connsiteX1" fmla="*/ 0 w 3168353"/>
              <a:gd name="connsiteY1" fmla="*/ 1902429 h 3168352"/>
              <a:gd name="connsiteX2" fmla="*/ 1902430 w 3168353"/>
              <a:gd name="connsiteY2" fmla="*/ 1902429 h 3168352"/>
              <a:gd name="connsiteX3" fmla="*/ 1902430 w 3168353"/>
              <a:gd name="connsiteY3" fmla="*/ 0 h 3168352"/>
              <a:gd name="connsiteX4" fmla="*/ 3168353 w 3168353"/>
              <a:gd name="connsiteY4" fmla="*/ 0 h 3168352"/>
              <a:gd name="connsiteX5" fmla="*/ 3168353 w 3168353"/>
              <a:gd name="connsiteY5" fmla="*/ 3168352 h 3168352"/>
              <a:gd name="connsiteX6" fmla="*/ 1902430 w 3168353"/>
              <a:gd name="connsiteY6" fmla="*/ 3168352 h 3168352"/>
              <a:gd name="connsiteX7" fmla="*/ 1902430 w 3168353"/>
              <a:gd name="connsiteY7" fmla="*/ 3168352 h 316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8353" h="3168352">
                <a:moveTo>
                  <a:pt x="0" y="3168352"/>
                </a:moveTo>
                <a:lnTo>
                  <a:pt x="0" y="1902429"/>
                </a:lnTo>
                <a:lnTo>
                  <a:pt x="1902430" y="1902429"/>
                </a:lnTo>
                <a:lnTo>
                  <a:pt x="1902430" y="0"/>
                </a:lnTo>
                <a:lnTo>
                  <a:pt x="3168353" y="0"/>
                </a:lnTo>
                <a:lnTo>
                  <a:pt x="3168353" y="3168352"/>
                </a:lnTo>
                <a:lnTo>
                  <a:pt x="1902430" y="3168352"/>
                </a:lnTo>
                <a:lnTo>
                  <a:pt x="1902430" y="3168352"/>
                </a:lnTo>
                <a:close/>
              </a:path>
            </a:pathLst>
          </a:custGeom>
          <a:gradFill>
            <a:gsLst>
              <a:gs pos="100000">
                <a:srgbClr val="991F3D"/>
              </a:gs>
              <a:gs pos="66000">
                <a:srgbClr val="E31937"/>
              </a:gs>
              <a:gs pos="33000">
                <a:srgbClr val="FF6A00"/>
              </a:gs>
              <a:gs pos="0">
                <a:srgbClr val="FFCDD2"/>
              </a:gs>
            </a:gsLst>
            <a:lin ang="10800000" scaled="0"/>
          </a:gradFill>
          <a:ln w="9525" algn="ctr">
            <a:noFill/>
            <a:miter lim="800000"/>
            <a:headEnd/>
            <a:tailEnd/>
          </a:ln>
          <a:effectLst/>
        </p:spPr>
        <p:txBody>
          <a:bodyPr lIns="63500" tIns="0" rIns="64800" bIns="0" rtlCol="0" anchor="ctr"/>
          <a:lstStyle/>
          <a:p>
            <a:pPr lvl="0" algn="ctr">
              <a:spcBef>
                <a:spcPct val="0"/>
              </a:spcBef>
              <a:buClrTx/>
              <a:buSzPct val="90000"/>
            </a:pPr>
            <a:endParaRPr lang="en-CA" sz="1600" b="1">
              <a:solidFill>
                <a:schemeClr val="bg1"/>
              </a:solidFill>
              <a:cs typeface="Arial" pitchFamily="34" charset="0"/>
            </a:endParaRPr>
          </a:p>
        </p:txBody>
      </p:sp>
      <p:sp>
        <p:nvSpPr>
          <p:cNvPr id="8" name="Text Placeholder 1">
            <a:extLst>
              <a:ext uri="{FF2B5EF4-FFF2-40B4-BE49-F238E27FC236}">
                <a16:creationId xmlns:a16="http://schemas.microsoft.com/office/drawing/2014/main" id="{A1691177-60DB-43E4-AF38-71A585C799A6}"/>
              </a:ext>
            </a:extLst>
          </p:cNvPr>
          <p:cNvSpPr txBox="1">
            <a:spLocks/>
          </p:cNvSpPr>
          <p:nvPr/>
        </p:nvSpPr>
        <p:spPr>
          <a:xfrm>
            <a:off x="737755" y="838332"/>
            <a:ext cx="4367383" cy="1863925"/>
          </a:xfrm>
          <a:prstGeom prst="rect">
            <a:avLst/>
          </a:prstGeom>
        </p:spPr>
        <p:txBody>
          <a:bodyPr lIns="0" tIns="0" rIns="0" bIns="0" anchor="b"/>
          <a:lstStyle>
            <a:lvl1pPr marL="0" marR="0" indent="0" algn="l" defTabSz="914400" rtl="0" eaLnBrk="1" fontAlgn="auto" latinLnBrk="0" hangingPunct="1">
              <a:lnSpc>
                <a:spcPts val="7000"/>
              </a:lnSpc>
              <a:spcBef>
                <a:spcPct val="20000"/>
              </a:spcBef>
              <a:spcAft>
                <a:spcPts val="0"/>
              </a:spcAft>
              <a:buClrTx/>
              <a:buSzTx/>
              <a:buFont typeface="Arial" pitchFamily="34" charset="0"/>
              <a:buNone/>
              <a:tabLst/>
              <a:defRPr sz="65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400" dirty="0"/>
              <a:t>Before we start</a:t>
            </a:r>
          </a:p>
        </p:txBody>
      </p:sp>
      <p:sp>
        <p:nvSpPr>
          <p:cNvPr id="10" name="Text Placeholder 3">
            <a:extLst>
              <a:ext uri="{FF2B5EF4-FFF2-40B4-BE49-F238E27FC236}">
                <a16:creationId xmlns:a16="http://schemas.microsoft.com/office/drawing/2014/main" id="{7FA68630-89E7-4402-9BF3-A36891D9D40D}"/>
              </a:ext>
            </a:extLst>
          </p:cNvPr>
          <p:cNvSpPr txBox="1">
            <a:spLocks/>
          </p:cNvSpPr>
          <p:nvPr/>
        </p:nvSpPr>
        <p:spPr>
          <a:xfrm>
            <a:off x="737755" y="3115463"/>
            <a:ext cx="4698710" cy="2025880"/>
          </a:xfrm>
          <a:prstGeom prst="rect">
            <a:avLst/>
          </a:prstGeom>
        </p:spPr>
        <p:txBody>
          <a:bodyPr lIns="0" tIns="0" rIns="0" bIns="0" anchor="ct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200" b="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2400" dirty="0" err="1">
                <a:solidFill>
                  <a:schemeClr val="accent3"/>
                </a:solidFill>
              </a:rPr>
              <a:t>Lets’s</a:t>
            </a:r>
            <a:r>
              <a:rPr lang="en-US" sz="2400" dirty="0">
                <a:solidFill>
                  <a:schemeClr val="accent3"/>
                </a:solidFill>
              </a:rPr>
              <a:t> have a look (and set up </a:t>
            </a:r>
            <a:r>
              <a:rPr lang="en-US" sz="2400" dirty="0" err="1">
                <a:solidFill>
                  <a:schemeClr val="accent3"/>
                </a:solidFill>
              </a:rPr>
              <a:t>Colab</a:t>
            </a:r>
            <a:r>
              <a:rPr lang="en-US" sz="2400" dirty="0">
                <a:solidFill>
                  <a:schemeClr val="accent3"/>
                </a:solidFill>
              </a:rPr>
              <a:t>). </a:t>
            </a:r>
            <a:r>
              <a:rPr lang="en-US" sz="2400" dirty="0" err="1">
                <a:solidFill>
                  <a:schemeClr val="accent3"/>
                </a:solidFill>
              </a:rPr>
              <a:t>Colab</a:t>
            </a:r>
            <a:r>
              <a:rPr lang="en-US" sz="2400" dirty="0">
                <a:solidFill>
                  <a:schemeClr val="accent3"/>
                </a:solidFill>
              </a:rPr>
              <a:t> is a hosted </a:t>
            </a:r>
            <a:r>
              <a:rPr lang="en-US" sz="2400" dirty="0" err="1">
                <a:solidFill>
                  <a:schemeClr val="accent3"/>
                </a:solidFill>
              </a:rPr>
              <a:t>Jupyter</a:t>
            </a:r>
            <a:r>
              <a:rPr lang="en-US" sz="2400" dirty="0">
                <a:solidFill>
                  <a:schemeClr val="accent3"/>
                </a:solidFill>
              </a:rPr>
              <a:t> Notebook service that requires no setup to use and provides free access to computing resources, including GPUs and TPUs. </a:t>
            </a:r>
            <a:endParaRPr lang="en-GB" sz="2400" dirty="0">
              <a:solidFill>
                <a:schemeClr val="accent3"/>
              </a:solidFill>
            </a:endParaRPr>
          </a:p>
        </p:txBody>
      </p:sp>
    </p:spTree>
    <p:extLst>
      <p:ext uri="{BB962C8B-B14F-4D97-AF65-F5344CB8AC3E}">
        <p14:creationId xmlns:p14="http://schemas.microsoft.com/office/powerpoint/2010/main" val="42318212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4ED099-4F6E-CC09-EB1C-2F63CEDEFD3C}"/>
              </a:ext>
            </a:extLst>
          </p:cNvPr>
          <p:cNvSpPr>
            <a:spLocks noGrp="1"/>
          </p:cNvSpPr>
          <p:nvPr>
            <p:ph type="title"/>
          </p:nvPr>
        </p:nvSpPr>
        <p:spPr/>
        <p:txBody>
          <a:bodyPr/>
          <a:lstStyle/>
          <a:p>
            <a:r>
              <a:rPr lang="nl-BE" dirty="0"/>
              <a:t>5. Train </a:t>
            </a:r>
            <a:r>
              <a:rPr lang="nl-BE" dirty="0" err="1"/>
              <a:t>the</a:t>
            </a:r>
            <a:r>
              <a:rPr lang="nl-BE" dirty="0"/>
              <a:t> model</a:t>
            </a:r>
          </a:p>
        </p:txBody>
      </p:sp>
      <p:sp>
        <p:nvSpPr>
          <p:cNvPr id="6" name="TextBox 5">
            <a:extLst>
              <a:ext uri="{FF2B5EF4-FFF2-40B4-BE49-F238E27FC236}">
                <a16:creationId xmlns:a16="http://schemas.microsoft.com/office/drawing/2014/main" id="{CBBAC916-D90D-651C-5542-EFA1367FEA85}"/>
              </a:ext>
            </a:extLst>
          </p:cNvPr>
          <p:cNvSpPr txBox="1"/>
          <p:nvPr/>
        </p:nvSpPr>
        <p:spPr>
          <a:xfrm>
            <a:off x="695324" y="1290935"/>
            <a:ext cx="10729369" cy="923330"/>
          </a:xfrm>
          <a:prstGeom prst="rect">
            <a:avLst/>
          </a:prstGeom>
          <a:noFill/>
        </p:spPr>
        <p:txBody>
          <a:bodyPr wrap="square">
            <a:spAutoFit/>
          </a:bodyPr>
          <a:lstStyle/>
          <a:p>
            <a:pPr algn="l"/>
            <a:r>
              <a:rPr lang="en-US" b="0" i="0" dirty="0">
                <a:solidFill>
                  <a:srgbClr val="212121"/>
                </a:solidFill>
                <a:effectLst/>
                <a:latin typeface="Roboto" panose="02000000000000000000" pitchFamily="2" charset="0"/>
              </a:rPr>
              <a:t>Once the model has been defined and compiled we can train the model. We do this with training data.</a:t>
            </a:r>
          </a:p>
          <a:p>
            <a:pPr algn="l"/>
            <a:r>
              <a:rPr lang="en-US" b="0" i="0" dirty="0">
                <a:solidFill>
                  <a:srgbClr val="212121"/>
                </a:solidFill>
                <a:effectLst/>
                <a:latin typeface="Roboto" panose="02000000000000000000" pitchFamily="2" charset="0"/>
              </a:rPr>
              <a:t>We want to split our prepared dataset into 2 datasets. One dataset will be used for training, and the other dataset will used for testing. </a:t>
            </a:r>
            <a:r>
              <a:rPr lang="en-US" b="1" i="0" dirty="0">
                <a:solidFill>
                  <a:srgbClr val="212121"/>
                </a:solidFill>
                <a:effectLst/>
                <a:latin typeface="Roboto" panose="02000000000000000000" pitchFamily="2" charset="0"/>
              </a:rPr>
              <a:t>We never used testing data for training or training data for testing</a:t>
            </a:r>
            <a:r>
              <a:rPr lang="en-US" b="0" i="0" dirty="0">
                <a:solidFill>
                  <a:srgbClr val="212121"/>
                </a:solidFill>
                <a:effectLst/>
                <a:latin typeface="Roboto" panose="02000000000000000000" pitchFamily="2" charset="0"/>
              </a:rPr>
              <a:t>.</a:t>
            </a:r>
            <a:endParaRPr lang="nl-BE" dirty="0"/>
          </a:p>
        </p:txBody>
      </p:sp>
      <p:pic>
        <p:nvPicPr>
          <p:cNvPr id="5" name="Picture 4">
            <a:extLst>
              <a:ext uri="{FF2B5EF4-FFF2-40B4-BE49-F238E27FC236}">
                <a16:creationId xmlns:a16="http://schemas.microsoft.com/office/drawing/2014/main" id="{7BA969D1-E47B-78B9-5C14-9A082C7086C3}"/>
              </a:ext>
            </a:extLst>
          </p:cNvPr>
          <p:cNvPicPr>
            <a:picLocks noChangeAspect="1"/>
          </p:cNvPicPr>
          <p:nvPr/>
        </p:nvPicPr>
        <p:blipFill>
          <a:blip r:embed="rId3"/>
          <a:stretch>
            <a:fillRect/>
          </a:stretch>
        </p:blipFill>
        <p:spPr>
          <a:xfrm>
            <a:off x="765737" y="2452687"/>
            <a:ext cx="7715250" cy="1190625"/>
          </a:xfrm>
          <a:prstGeom prst="rect">
            <a:avLst/>
          </a:prstGeom>
        </p:spPr>
      </p:pic>
      <p:pic>
        <p:nvPicPr>
          <p:cNvPr id="13" name="Picture 12">
            <a:extLst>
              <a:ext uri="{FF2B5EF4-FFF2-40B4-BE49-F238E27FC236}">
                <a16:creationId xmlns:a16="http://schemas.microsoft.com/office/drawing/2014/main" id="{8300334E-D07D-9649-DEE2-BE6EDC7B0BED}"/>
              </a:ext>
            </a:extLst>
          </p:cNvPr>
          <p:cNvPicPr>
            <a:picLocks noChangeAspect="1"/>
          </p:cNvPicPr>
          <p:nvPr/>
        </p:nvPicPr>
        <p:blipFill>
          <a:blip r:embed="rId4"/>
          <a:stretch>
            <a:fillRect/>
          </a:stretch>
        </p:blipFill>
        <p:spPr>
          <a:xfrm>
            <a:off x="833437" y="3792750"/>
            <a:ext cx="5572125" cy="2381250"/>
          </a:xfrm>
          <a:prstGeom prst="rect">
            <a:avLst/>
          </a:prstGeom>
        </p:spPr>
      </p:pic>
    </p:spTree>
    <p:extLst>
      <p:ext uri="{BB962C8B-B14F-4D97-AF65-F5344CB8AC3E}">
        <p14:creationId xmlns:p14="http://schemas.microsoft.com/office/powerpoint/2010/main" val="24903281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4ED099-4F6E-CC09-EB1C-2F63CEDEFD3C}"/>
              </a:ext>
            </a:extLst>
          </p:cNvPr>
          <p:cNvSpPr>
            <a:spLocks noGrp="1"/>
          </p:cNvSpPr>
          <p:nvPr>
            <p:ph type="title"/>
          </p:nvPr>
        </p:nvSpPr>
        <p:spPr/>
        <p:txBody>
          <a:bodyPr/>
          <a:lstStyle/>
          <a:p>
            <a:r>
              <a:rPr lang="nl-BE" dirty="0"/>
              <a:t>5. Train </a:t>
            </a:r>
            <a:r>
              <a:rPr lang="nl-BE" dirty="0" err="1"/>
              <a:t>the</a:t>
            </a:r>
            <a:r>
              <a:rPr lang="nl-BE" dirty="0"/>
              <a:t> model</a:t>
            </a:r>
          </a:p>
        </p:txBody>
      </p:sp>
      <p:sp>
        <p:nvSpPr>
          <p:cNvPr id="6" name="TextBox 5">
            <a:extLst>
              <a:ext uri="{FF2B5EF4-FFF2-40B4-BE49-F238E27FC236}">
                <a16:creationId xmlns:a16="http://schemas.microsoft.com/office/drawing/2014/main" id="{CBBAC916-D90D-651C-5542-EFA1367FEA85}"/>
              </a:ext>
            </a:extLst>
          </p:cNvPr>
          <p:cNvSpPr txBox="1"/>
          <p:nvPr/>
        </p:nvSpPr>
        <p:spPr>
          <a:xfrm>
            <a:off x="695324" y="1290935"/>
            <a:ext cx="10729369" cy="923330"/>
          </a:xfrm>
          <a:prstGeom prst="rect">
            <a:avLst/>
          </a:prstGeom>
          <a:noFill/>
        </p:spPr>
        <p:txBody>
          <a:bodyPr wrap="square">
            <a:spAutoFit/>
          </a:bodyPr>
          <a:lstStyle/>
          <a:p>
            <a:pPr algn="l"/>
            <a:r>
              <a:rPr lang="en-US" b="0" i="0" dirty="0">
                <a:solidFill>
                  <a:srgbClr val="212121"/>
                </a:solidFill>
                <a:effectLst/>
                <a:latin typeface="Roboto" panose="02000000000000000000" pitchFamily="2" charset="0"/>
              </a:rPr>
              <a:t>Once the model has been defined and compiled we can train the model. We do this with training data.</a:t>
            </a:r>
          </a:p>
          <a:p>
            <a:pPr algn="l"/>
            <a:r>
              <a:rPr lang="en-US" b="0" i="0" dirty="0">
                <a:solidFill>
                  <a:srgbClr val="212121"/>
                </a:solidFill>
                <a:effectLst/>
                <a:latin typeface="Roboto" panose="02000000000000000000" pitchFamily="2" charset="0"/>
              </a:rPr>
              <a:t>We want to split our prepared dataset into 2 datasets. One dataset will be used for training, and the other dataset will used for testing. </a:t>
            </a:r>
            <a:r>
              <a:rPr lang="en-US" b="1" i="0" dirty="0">
                <a:solidFill>
                  <a:srgbClr val="212121"/>
                </a:solidFill>
                <a:effectLst/>
                <a:latin typeface="Roboto" panose="02000000000000000000" pitchFamily="2" charset="0"/>
              </a:rPr>
              <a:t>We never used testing data for training or training data for testing</a:t>
            </a:r>
            <a:r>
              <a:rPr lang="en-US" b="0" i="0" dirty="0">
                <a:solidFill>
                  <a:srgbClr val="212121"/>
                </a:solidFill>
                <a:effectLst/>
                <a:latin typeface="Roboto" panose="02000000000000000000" pitchFamily="2" charset="0"/>
              </a:rPr>
              <a:t>.</a:t>
            </a:r>
            <a:endParaRPr lang="nl-BE" dirty="0"/>
          </a:p>
        </p:txBody>
      </p:sp>
      <p:pic>
        <p:nvPicPr>
          <p:cNvPr id="5" name="Picture 4">
            <a:extLst>
              <a:ext uri="{FF2B5EF4-FFF2-40B4-BE49-F238E27FC236}">
                <a16:creationId xmlns:a16="http://schemas.microsoft.com/office/drawing/2014/main" id="{7BA969D1-E47B-78B9-5C14-9A082C7086C3}"/>
              </a:ext>
            </a:extLst>
          </p:cNvPr>
          <p:cNvPicPr>
            <a:picLocks noChangeAspect="1"/>
          </p:cNvPicPr>
          <p:nvPr/>
        </p:nvPicPr>
        <p:blipFill>
          <a:blip r:embed="rId3"/>
          <a:stretch>
            <a:fillRect/>
          </a:stretch>
        </p:blipFill>
        <p:spPr>
          <a:xfrm>
            <a:off x="765737" y="2452687"/>
            <a:ext cx="7715250" cy="1190625"/>
          </a:xfrm>
          <a:prstGeom prst="rect">
            <a:avLst/>
          </a:prstGeom>
        </p:spPr>
      </p:pic>
      <p:pic>
        <p:nvPicPr>
          <p:cNvPr id="13" name="Picture 12">
            <a:extLst>
              <a:ext uri="{FF2B5EF4-FFF2-40B4-BE49-F238E27FC236}">
                <a16:creationId xmlns:a16="http://schemas.microsoft.com/office/drawing/2014/main" id="{8300334E-D07D-9649-DEE2-BE6EDC7B0BED}"/>
              </a:ext>
            </a:extLst>
          </p:cNvPr>
          <p:cNvPicPr>
            <a:picLocks noChangeAspect="1"/>
          </p:cNvPicPr>
          <p:nvPr/>
        </p:nvPicPr>
        <p:blipFill>
          <a:blip r:embed="rId4"/>
          <a:stretch>
            <a:fillRect/>
          </a:stretch>
        </p:blipFill>
        <p:spPr>
          <a:xfrm>
            <a:off x="833437" y="3792750"/>
            <a:ext cx="5572125" cy="2381250"/>
          </a:xfrm>
          <a:prstGeom prst="rect">
            <a:avLst/>
          </a:prstGeom>
        </p:spPr>
      </p:pic>
    </p:spTree>
    <p:extLst>
      <p:ext uri="{BB962C8B-B14F-4D97-AF65-F5344CB8AC3E}">
        <p14:creationId xmlns:p14="http://schemas.microsoft.com/office/powerpoint/2010/main" val="35924840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4ED099-4F6E-CC09-EB1C-2F63CEDEFD3C}"/>
              </a:ext>
            </a:extLst>
          </p:cNvPr>
          <p:cNvSpPr>
            <a:spLocks noGrp="1"/>
          </p:cNvSpPr>
          <p:nvPr>
            <p:ph type="title"/>
          </p:nvPr>
        </p:nvSpPr>
        <p:spPr/>
        <p:txBody>
          <a:bodyPr/>
          <a:lstStyle/>
          <a:p>
            <a:r>
              <a:rPr lang="nl-BE" dirty="0"/>
              <a:t>6. </a:t>
            </a:r>
            <a:r>
              <a:rPr lang="nl-BE" dirty="0" err="1"/>
              <a:t>Evaluate</a:t>
            </a:r>
            <a:r>
              <a:rPr lang="nl-BE" dirty="0"/>
              <a:t> </a:t>
            </a:r>
            <a:r>
              <a:rPr lang="nl-BE" dirty="0" err="1"/>
              <a:t>the</a:t>
            </a:r>
            <a:r>
              <a:rPr lang="nl-BE" dirty="0"/>
              <a:t> model</a:t>
            </a:r>
          </a:p>
        </p:txBody>
      </p:sp>
      <p:sp>
        <p:nvSpPr>
          <p:cNvPr id="4" name="TextBox 3">
            <a:extLst>
              <a:ext uri="{FF2B5EF4-FFF2-40B4-BE49-F238E27FC236}">
                <a16:creationId xmlns:a16="http://schemas.microsoft.com/office/drawing/2014/main" id="{348F5969-A3A1-B35E-1A8A-2306D8FB42ED}"/>
              </a:ext>
            </a:extLst>
          </p:cNvPr>
          <p:cNvSpPr txBox="1"/>
          <p:nvPr/>
        </p:nvSpPr>
        <p:spPr>
          <a:xfrm>
            <a:off x="688004" y="1415594"/>
            <a:ext cx="10754171" cy="1200329"/>
          </a:xfrm>
          <a:prstGeom prst="rect">
            <a:avLst/>
          </a:prstGeom>
          <a:noFill/>
        </p:spPr>
        <p:txBody>
          <a:bodyPr wrap="square">
            <a:spAutoFit/>
          </a:bodyPr>
          <a:lstStyle/>
          <a:p>
            <a:pPr algn="l"/>
            <a:r>
              <a:rPr lang="en-US" b="0" i="0" dirty="0">
                <a:solidFill>
                  <a:srgbClr val="212121"/>
                </a:solidFill>
                <a:effectLst/>
                <a:latin typeface="Roboto" panose="02000000000000000000" pitchFamily="2" charset="0"/>
              </a:rPr>
              <a:t>Once we have the model trained, we want to test </a:t>
            </a:r>
            <a:r>
              <a:rPr lang="en-US" b="1" i="0" dirty="0">
                <a:solidFill>
                  <a:srgbClr val="212121"/>
                </a:solidFill>
                <a:effectLst/>
                <a:latin typeface="Roboto" panose="02000000000000000000" pitchFamily="2" charset="0"/>
              </a:rPr>
              <a:t>with data not used to train the model!!!</a:t>
            </a:r>
          </a:p>
          <a:p>
            <a:pPr algn="l"/>
            <a:endParaRPr lang="en-US" b="0" i="0" dirty="0">
              <a:solidFill>
                <a:srgbClr val="212121"/>
              </a:solidFill>
              <a:effectLst/>
              <a:latin typeface="Roboto" panose="02000000000000000000" pitchFamily="2" charset="0"/>
            </a:endParaRPr>
          </a:p>
          <a:p>
            <a:pPr algn="l"/>
            <a:r>
              <a:rPr lang="en-US" b="0" i="0" dirty="0">
                <a:solidFill>
                  <a:srgbClr val="212121"/>
                </a:solidFill>
                <a:effectLst/>
                <a:latin typeface="Roboto" panose="02000000000000000000" pitchFamily="2" charset="0"/>
              </a:rPr>
              <a:t>The use of data not used in training to test the model is key. If you use training data our testing results will be overly accurate and will not reflect </a:t>
            </a:r>
            <a:r>
              <a:rPr lang="en-US" b="0" i="1" dirty="0">
                <a:solidFill>
                  <a:srgbClr val="212121"/>
                </a:solidFill>
                <a:effectLst/>
                <a:latin typeface="Roboto" panose="02000000000000000000" pitchFamily="2" charset="0"/>
              </a:rPr>
              <a:t>real-life</a:t>
            </a:r>
            <a:r>
              <a:rPr lang="en-US" b="0" i="0" dirty="0">
                <a:solidFill>
                  <a:srgbClr val="212121"/>
                </a:solidFill>
                <a:effectLst/>
                <a:latin typeface="Roboto" panose="02000000000000000000" pitchFamily="2" charset="0"/>
              </a:rPr>
              <a:t> usage of the trained model to make predictions.</a:t>
            </a:r>
          </a:p>
        </p:txBody>
      </p:sp>
      <p:pic>
        <p:nvPicPr>
          <p:cNvPr id="8" name="Picture 7">
            <a:extLst>
              <a:ext uri="{FF2B5EF4-FFF2-40B4-BE49-F238E27FC236}">
                <a16:creationId xmlns:a16="http://schemas.microsoft.com/office/drawing/2014/main" id="{CEC69B6E-A228-5E63-4EAA-9E1235B7D2CC}"/>
              </a:ext>
            </a:extLst>
          </p:cNvPr>
          <p:cNvPicPr>
            <a:picLocks noChangeAspect="1"/>
          </p:cNvPicPr>
          <p:nvPr/>
        </p:nvPicPr>
        <p:blipFill>
          <a:blip r:embed="rId3"/>
          <a:stretch>
            <a:fillRect/>
          </a:stretch>
        </p:blipFill>
        <p:spPr>
          <a:xfrm>
            <a:off x="712039" y="2816420"/>
            <a:ext cx="5353050" cy="3162300"/>
          </a:xfrm>
          <a:prstGeom prst="rect">
            <a:avLst/>
          </a:prstGeom>
        </p:spPr>
      </p:pic>
      <p:pic>
        <p:nvPicPr>
          <p:cNvPr id="26626" name="Picture 2">
            <a:extLst>
              <a:ext uri="{FF2B5EF4-FFF2-40B4-BE49-F238E27FC236}">
                <a16:creationId xmlns:a16="http://schemas.microsoft.com/office/drawing/2014/main" id="{D8D38140-B039-75A5-47F8-74266A8DDC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2816420"/>
            <a:ext cx="3656648" cy="3358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9589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43A118D-7216-410C-8408-DF05538602F9}"/>
              </a:ext>
            </a:extLst>
          </p:cNvPr>
          <p:cNvSpPr/>
          <p:nvPr/>
        </p:nvSpPr>
        <p:spPr bwMode="gray">
          <a:xfrm>
            <a:off x="377049" y="5530902"/>
            <a:ext cx="1847536" cy="1115557"/>
          </a:xfrm>
          <a:prstGeom prst="rect">
            <a:avLst/>
          </a:prstGeom>
          <a:solidFill>
            <a:schemeClr val="bg1"/>
          </a:solidFill>
          <a:ln w="9525" algn="ctr">
            <a:noFill/>
            <a:miter lim="800000"/>
            <a:headEnd/>
            <a:tailEnd/>
          </a:ln>
          <a:effectLst/>
        </p:spPr>
        <p:txBody>
          <a:bodyPr lIns="63500" tIns="0" rIns="64800" bIns="0" rtlCol="0" anchor="ctr"/>
          <a:lstStyle/>
          <a:p>
            <a:pPr algn="ctr">
              <a:spcBef>
                <a:spcPct val="0"/>
              </a:spcBef>
              <a:buClrTx/>
              <a:buSzPct val="90000"/>
            </a:pPr>
            <a:endParaRPr lang="en-GB" sz="1600" b="1">
              <a:solidFill>
                <a:schemeClr val="bg1"/>
              </a:solidFill>
              <a:cs typeface="Arial" pitchFamily="34" charset="0"/>
            </a:endParaRPr>
          </a:p>
        </p:txBody>
      </p:sp>
      <p:sp>
        <p:nvSpPr>
          <p:cNvPr id="2" name="Forme libre 13">
            <a:extLst>
              <a:ext uri="{FF2B5EF4-FFF2-40B4-BE49-F238E27FC236}">
                <a16:creationId xmlns:a16="http://schemas.microsoft.com/office/drawing/2014/main" id="{BB178E67-A214-4142-B7A1-88385D9B7EE4}"/>
              </a:ext>
            </a:extLst>
          </p:cNvPr>
          <p:cNvSpPr>
            <a:spLocks noChangeAspect="1"/>
          </p:cNvSpPr>
          <p:nvPr/>
        </p:nvSpPr>
        <p:spPr bwMode="gray">
          <a:xfrm rot="16200000">
            <a:off x="5105138" y="342901"/>
            <a:ext cx="990863" cy="990862"/>
          </a:xfrm>
          <a:custGeom>
            <a:avLst/>
            <a:gdLst>
              <a:gd name="connsiteX0" fmla="*/ 0 w 3168353"/>
              <a:gd name="connsiteY0" fmla="*/ 3168352 h 3168352"/>
              <a:gd name="connsiteX1" fmla="*/ 0 w 3168353"/>
              <a:gd name="connsiteY1" fmla="*/ 1902429 h 3168352"/>
              <a:gd name="connsiteX2" fmla="*/ 1902430 w 3168353"/>
              <a:gd name="connsiteY2" fmla="*/ 1902429 h 3168352"/>
              <a:gd name="connsiteX3" fmla="*/ 1902430 w 3168353"/>
              <a:gd name="connsiteY3" fmla="*/ 0 h 3168352"/>
              <a:gd name="connsiteX4" fmla="*/ 3168353 w 3168353"/>
              <a:gd name="connsiteY4" fmla="*/ 0 h 3168352"/>
              <a:gd name="connsiteX5" fmla="*/ 3168353 w 3168353"/>
              <a:gd name="connsiteY5" fmla="*/ 3168352 h 3168352"/>
              <a:gd name="connsiteX6" fmla="*/ 1902430 w 3168353"/>
              <a:gd name="connsiteY6" fmla="*/ 3168352 h 3168352"/>
              <a:gd name="connsiteX7" fmla="*/ 1902430 w 3168353"/>
              <a:gd name="connsiteY7" fmla="*/ 3168352 h 316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8353" h="3168352">
                <a:moveTo>
                  <a:pt x="0" y="3168352"/>
                </a:moveTo>
                <a:lnTo>
                  <a:pt x="0" y="1902429"/>
                </a:lnTo>
                <a:lnTo>
                  <a:pt x="1902430" y="1902429"/>
                </a:lnTo>
                <a:lnTo>
                  <a:pt x="1902430" y="0"/>
                </a:lnTo>
                <a:lnTo>
                  <a:pt x="3168353" y="0"/>
                </a:lnTo>
                <a:lnTo>
                  <a:pt x="3168353" y="3168352"/>
                </a:lnTo>
                <a:lnTo>
                  <a:pt x="1902430" y="3168352"/>
                </a:lnTo>
                <a:lnTo>
                  <a:pt x="1902430" y="3168352"/>
                </a:lnTo>
                <a:close/>
              </a:path>
            </a:pathLst>
          </a:custGeom>
          <a:gradFill flip="none" rotWithShape="1">
            <a:gsLst>
              <a:gs pos="60000">
                <a:srgbClr val="A82465"/>
              </a:gs>
              <a:gs pos="0">
                <a:srgbClr val="E31937"/>
              </a:gs>
              <a:gs pos="100000">
                <a:srgbClr val="5236AB"/>
              </a:gs>
            </a:gsLst>
            <a:lin ang="0" scaled="0"/>
            <a:tileRect/>
          </a:gradFill>
          <a:ln w="9525" algn="ctr">
            <a:noFill/>
            <a:miter lim="800000"/>
            <a:headEnd/>
            <a:tailEnd/>
          </a:ln>
          <a:effectLst/>
        </p:spPr>
        <p:txBody>
          <a:bodyPr lIns="63500" tIns="0" rIns="64800" bIns="0" rtlCol="0" anchor="ctr"/>
          <a:lstStyle/>
          <a:p>
            <a:pPr lvl="0" algn="ctr">
              <a:spcBef>
                <a:spcPct val="0"/>
              </a:spcBef>
              <a:buClrTx/>
              <a:buSzPct val="90000"/>
            </a:pPr>
            <a:endParaRPr lang="en-CA" sz="1600" b="1">
              <a:solidFill>
                <a:schemeClr val="bg1"/>
              </a:solidFill>
              <a:cs typeface="Arial" pitchFamily="34" charset="0"/>
            </a:endParaRPr>
          </a:p>
        </p:txBody>
      </p:sp>
      <p:pic>
        <p:nvPicPr>
          <p:cNvPr id="4" name="Picture 3" descr="A picture containing outdoor object&#10;&#10;Description automatically generated">
            <a:extLst>
              <a:ext uri="{FF2B5EF4-FFF2-40B4-BE49-F238E27FC236}">
                <a16:creationId xmlns:a16="http://schemas.microsoft.com/office/drawing/2014/main" id="{BEF57B55-1CE6-4D9E-9CE8-5FE9BDE9B6A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5928" r="11258"/>
          <a:stretch/>
        </p:blipFill>
        <p:spPr>
          <a:xfrm>
            <a:off x="6482687" y="0"/>
            <a:ext cx="5709313" cy="6858000"/>
          </a:xfrm>
          <a:prstGeom prst="rect">
            <a:avLst/>
          </a:prstGeom>
        </p:spPr>
      </p:pic>
      <p:sp>
        <p:nvSpPr>
          <p:cNvPr id="6" name="Forme libre 9">
            <a:extLst>
              <a:ext uri="{FF2B5EF4-FFF2-40B4-BE49-F238E27FC236}">
                <a16:creationId xmlns:a16="http://schemas.microsoft.com/office/drawing/2014/main" id="{6AF7E542-110B-47D6-BE6E-88BDE31ACE4C}"/>
              </a:ext>
            </a:extLst>
          </p:cNvPr>
          <p:cNvSpPr>
            <a:spLocks noChangeAspect="1"/>
          </p:cNvSpPr>
          <p:nvPr/>
        </p:nvSpPr>
        <p:spPr bwMode="gray">
          <a:xfrm rot="5400000">
            <a:off x="376791" y="5531162"/>
            <a:ext cx="990864" cy="990347"/>
          </a:xfrm>
          <a:custGeom>
            <a:avLst/>
            <a:gdLst>
              <a:gd name="connsiteX0" fmla="*/ 0 w 3168353"/>
              <a:gd name="connsiteY0" fmla="*/ 3168352 h 3168352"/>
              <a:gd name="connsiteX1" fmla="*/ 0 w 3168353"/>
              <a:gd name="connsiteY1" fmla="*/ 1902429 h 3168352"/>
              <a:gd name="connsiteX2" fmla="*/ 1902430 w 3168353"/>
              <a:gd name="connsiteY2" fmla="*/ 1902429 h 3168352"/>
              <a:gd name="connsiteX3" fmla="*/ 1902430 w 3168353"/>
              <a:gd name="connsiteY3" fmla="*/ 0 h 3168352"/>
              <a:gd name="connsiteX4" fmla="*/ 3168353 w 3168353"/>
              <a:gd name="connsiteY4" fmla="*/ 0 h 3168352"/>
              <a:gd name="connsiteX5" fmla="*/ 3168353 w 3168353"/>
              <a:gd name="connsiteY5" fmla="*/ 3168352 h 3168352"/>
              <a:gd name="connsiteX6" fmla="*/ 1902430 w 3168353"/>
              <a:gd name="connsiteY6" fmla="*/ 3168352 h 3168352"/>
              <a:gd name="connsiteX7" fmla="*/ 1902430 w 3168353"/>
              <a:gd name="connsiteY7" fmla="*/ 3168352 h 316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8353" h="3168352">
                <a:moveTo>
                  <a:pt x="0" y="3168352"/>
                </a:moveTo>
                <a:lnTo>
                  <a:pt x="0" y="1902429"/>
                </a:lnTo>
                <a:lnTo>
                  <a:pt x="1902430" y="1902429"/>
                </a:lnTo>
                <a:lnTo>
                  <a:pt x="1902430" y="0"/>
                </a:lnTo>
                <a:lnTo>
                  <a:pt x="3168353" y="0"/>
                </a:lnTo>
                <a:lnTo>
                  <a:pt x="3168353" y="3168352"/>
                </a:lnTo>
                <a:lnTo>
                  <a:pt x="1902430" y="3168352"/>
                </a:lnTo>
                <a:lnTo>
                  <a:pt x="1902430" y="3168352"/>
                </a:lnTo>
                <a:close/>
              </a:path>
            </a:pathLst>
          </a:custGeom>
          <a:gradFill>
            <a:gsLst>
              <a:gs pos="100000">
                <a:srgbClr val="991F3D"/>
              </a:gs>
              <a:gs pos="66000">
                <a:srgbClr val="E31937"/>
              </a:gs>
              <a:gs pos="33000">
                <a:srgbClr val="FF6A00"/>
              </a:gs>
              <a:gs pos="0">
                <a:srgbClr val="FFCDD2"/>
              </a:gs>
            </a:gsLst>
            <a:lin ang="10800000" scaled="0"/>
          </a:gradFill>
          <a:ln w="9525" algn="ctr">
            <a:noFill/>
            <a:miter lim="800000"/>
            <a:headEnd/>
            <a:tailEnd/>
          </a:ln>
          <a:effectLst/>
        </p:spPr>
        <p:txBody>
          <a:bodyPr lIns="63500" tIns="0" rIns="64800" bIns="0" rtlCol="0" anchor="ctr"/>
          <a:lstStyle/>
          <a:p>
            <a:pPr lvl="0" algn="ctr">
              <a:spcBef>
                <a:spcPct val="0"/>
              </a:spcBef>
              <a:buClrTx/>
              <a:buSzPct val="90000"/>
            </a:pPr>
            <a:endParaRPr lang="en-CA" sz="1600" b="1">
              <a:solidFill>
                <a:schemeClr val="bg1"/>
              </a:solidFill>
              <a:cs typeface="Arial" pitchFamily="34" charset="0"/>
            </a:endParaRPr>
          </a:p>
        </p:txBody>
      </p:sp>
      <p:sp>
        <p:nvSpPr>
          <p:cNvPr id="8" name="Text Placeholder 1">
            <a:extLst>
              <a:ext uri="{FF2B5EF4-FFF2-40B4-BE49-F238E27FC236}">
                <a16:creationId xmlns:a16="http://schemas.microsoft.com/office/drawing/2014/main" id="{A1691177-60DB-43E4-AF38-71A585C799A6}"/>
              </a:ext>
            </a:extLst>
          </p:cNvPr>
          <p:cNvSpPr txBox="1">
            <a:spLocks/>
          </p:cNvSpPr>
          <p:nvPr/>
        </p:nvSpPr>
        <p:spPr>
          <a:xfrm>
            <a:off x="737755" y="838332"/>
            <a:ext cx="4367383" cy="1863925"/>
          </a:xfrm>
          <a:prstGeom prst="rect">
            <a:avLst/>
          </a:prstGeom>
        </p:spPr>
        <p:txBody>
          <a:bodyPr lIns="0" tIns="0" rIns="0" bIns="0" anchor="b"/>
          <a:lstStyle>
            <a:lvl1pPr marL="0" marR="0" indent="0" algn="l" defTabSz="914400" rtl="0" eaLnBrk="1" fontAlgn="auto" latinLnBrk="0" hangingPunct="1">
              <a:lnSpc>
                <a:spcPts val="7000"/>
              </a:lnSpc>
              <a:spcBef>
                <a:spcPct val="20000"/>
              </a:spcBef>
              <a:spcAft>
                <a:spcPts val="0"/>
              </a:spcAft>
              <a:buClrTx/>
              <a:buSzTx/>
              <a:buFont typeface="Arial" pitchFamily="34" charset="0"/>
              <a:buNone/>
              <a:tabLst/>
              <a:defRPr sz="65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400" dirty="0"/>
              <a:t>Basic Computer vision with ML</a:t>
            </a:r>
          </a:p>
        </p:txBody>
      </p:sp>
      <p:sp>
        <p:nvSpPr>
          <p:cNvPr id="10" name="Text Placeholder 3">
            <a:extLst>
              <a:ext uri="{FF2B5EF4-FFF2-40B4-BE49-F238E27FC236}">
                <a16:creationId xmlns:a16="http://schemas.microsoft.com/office/drawing/2014/main" id="{7FA68630-89E7-4402-9BF3-A36891D9D40D}"/>
              </a:ext>
            </a:extLst>
          </p:cNvPr>
          <p:cNvSpPr txBox="1">
            <a:spLocks/>
          </p:cNvSpPr>
          <p:nvPr/>
        </p:nvSpPr>
        <p:spPr>
          <a:xfrm>
            <a:off x="737755" y="3115463"/>
            <a:ext cx="4698710" cy="2025880"/>
          </a:xfrm>
          <a:prstGeom prst="rect">
            <a:avLst/>
          </a:prstGeom>
        </p:spPr>
        <p:txBody>
          <a:bodyPr lIns="0" tIns="0" rIns="0" bIns="0" anchor="ct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200" b="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2400" dirty="0">
                <a:solidFill>
                  <a:schemeClr val="accent3"/>
                </a:solidFill>
              </a:rPr>
              <a:t>Teaching a computer how to see and recognize different objects</a:t>
            </a:r>
            <a:endParaRPr lang="en-GB" sz="2400" dirty="0">
              <a:solidFill>
                <a:schemeClr val="accent3"/>
              </a:solidFill>
            </a:endParaRPr>
          </a:p>
        </p:txBody>
      </p:sp>
    </p:spTree>
    <p:extLst>
      <p:ext uri="{BB962C8B-B14F-4D97-AF65-F5344CB8AC3E}">
        <p14:creationId xmlns:p14="http://schemas.microsoft.com/office/powerpoint/2010/main" val="36936694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7AA43F-BA78-8B0C-AE13-C6E0930F2072}"/>
              </a:ext>
            </a:extLst>
          </p:cNvPr>
          <p:cNvSpPr>
            <a:spLocks noGrp="1"/>
          </p:cNvSpPr>
          <p:nvPr>
            <p:ph type="sldNum" sz="quarter" idx="4"/>
          </p:nvPr>
        </p:nvSpPr>
        <p:spPr/>
        <p:txBody>
          <a:bodyPr/>
          <a:lstStyle/>
          <a:p>
            <a:fld id="{825B84D2-57B7-44FB-9985-C0AF0A07EBDC}" type="slidenum">
              <a:rPr lang="de-DE" smtClean="0"/>
              <a:t>54</a:t>
            </a:fld>
            <a:endParaRPr lang="de-DE"/>
          </a:p>
        </p:txBody>
      </p:sp>
      <p:sp>
        <p:nvSpPr>
          <p:cNvPr id="3" name="Title 2">
            <a:extLst>
              <a:ext uri="{FF2B5EF4-FFF2-40B4-BE49-F238E27FC236}">
                <a16:creationId xmlns:a16="http://schemas.microsoft.com/office/drawing/2014/main" id="{E326CBD0-A958-E506-DFCB-1C18CD798D87}"/>
              </a:ext>
            </a:extLst>
          </p:cNvPr>
          <p:cNvSpPr>
            <a:spLocks noGrp="1"/>
          </p:cNvSpPr>
          <p:nvPr>
            <p:ph type="title"/>
          </p:nvPr>
        </p:nvSpPr>
        <p:spPr/>
        <p:txBody>
          <a:bodyPr/>
          <a:lstStyle/>
          <a:p>
            <a:r>
              <a:rPr lang="nl-BE" dirty="0"/>
              <a:t>How </a:t>
            </a:r>
            <a:r>
              <a:rPr lang="nl-BE" dirty="0" err="1"/>
              <a:t>many</a:t>
            </a:r>
            <a:r>
              <a:rPr lang="nl-BE" dirty="0"/>
              <a:t> </a:t>
            </a:r>
            <a:r>
              <a:rPr lang="nl-BE" dirty="0" err="1"/>
              <a:t>shoes</a:t>
            </a:r>
            <a:r>
              <a:rPr lang="nl-BE" dirty="0"/>
              <a:t> do </a:t>
            </a:r>
            <a:r>
              <a:rPr lang="nl-BE" dirty="0" err="1"/>
              <a:t>you</a:t>
            </a:r>
            <a:r>
              <a:rPr lang="nl-BE" dirty="0"/>
              <a:t> </a:t>
            </a:r>
            <a:r>
              <a:rPr lang="nl-BE" dirty="0" err="1"/>
              <a:t>see</a:t>
            </a:r>
            <a:r>
              <a:rPr lang="nl-BE" dirty="0"/>
              <a:t> ?</a:t>
            </a:r>
          </a:p>
        </p:txBody>
      </p:sp>
      <p:pic>
        <p:nvPicPr>
          <p:cNvPr id="7" name="Picture 6">
            <a:extLst>
              <a:ext uri="{FF2B5EF4-FFF2-40B4-BE49-F238E27FC236}">
                <a16:creationId xmlns:a16="http://schemas.microsoft.com/office/drawing/2014/main" id="{BDA53482-DCF3-A194-BCDB-74AC095179D6}"/>
              </a:ext>
            </a:extLst>
          </p:cNvPr>
          <p:cNvPicPr>
            <a:picLocks noChangeAspect="1"/>
          </p:cNvPicPr>
          <p:nvPr/>
        </p:nvPicPr>
        <p:blipFill>
          <a:blip r:embed="rId3"/>
          <a:stretch>
            <a:fillRect/>
          </a:stretch>
        </p:blipFill>
        <p:spPr>
          <a:xfrm>
            <a:off x="765737" y="1864795"/>
            <a:ext cx="6481082" cy="3858757"/>
          </a:xfrm>
          <a:prstGeom prst="rect">
            <a:avLst/>
          </a:prstGeom>
        </p:spPr>
      </p:pic>
      <p:sp>
        <p:nvSpPr>
          <p:cNvPr id="8" name="TextBox 7">
            <a:extLst>
              <a:ext uri="{FF2B5EF4-FFF2-40B4-BE49-F238E27FC236}">
                <a16:creationId xmlns:a16="http://schemas.microsoft.com/office/drawing/2014/main" id="{321ED9ED-77A8-5F27-E4FA-0FA4EBF5F72F}"/>
              </a:ext>
            </a:extLst>
          </p:cNvPr>
          <p:cNvSpPr txBox="1"/>
          <p:nvPr/>
        </p:nvSpPr>
        <p:spPr>
          <a:xfrm>
            <a:off x="7791061" y="1864795"/>
            <a:ext cx="4068147" cy="654470"/>
          </a:xfrm>
          <a:prstGeom prst="rect">
            <a:avLst/>
          </a:prstGeom>
        </p:spPr>
        <p:txBody>
          <a:bodyPr vert="horz" wrap="square" lIns="0" tIns="0" rIns="0" bIns="0" rtlCol="0" anchor="t" anchorCtr="0">
            <a:normAutofit/>
          </a:bodyPr>
          <a:lstStyle/>
          <a:p>
            <a:pPr algn="l"/>
            <a:endParaRPr lang="nl-BE" dirty="0"/>
          </a:p>
        </p:txBody>
      </p:sp>
      <p:sp>
        <p:nvSpPr>
          <p:cNvPr id="9" name="TextBox 8">
            <a:extLst>
              <a:ext uri="{FF2B5EF4-FFF2-40B4-BE49-F238E27FC236}">
                <a16:creationId xmlns:a16="http://schemas.microsoft.com/office/drawing/2014/main" id="{570A3988-47D9-B1F3-440F-5C01F867E61D}"/>
              </a:ext>
            </a:extLst>
          </p:cNvPr>
          <p:cNvSpPr txBox="1"/>
          <p:nvPr/>
        </p:nvSpPr>
        <p:spPr>
          <a:xfrm>
            <a:off x="7791061" y="1987420"/>
            <a:ext cx="4273421" cy="531845"/>
          </a:xfrm>
          <a:prstGeom prst="rect">
            <a:avLst/>
          </a:prstGeom>
        </p:spPr>
        <p:txBody>
          <a:bodyPr vert="horz" wrap="square" lIns="0" tIns="0" rIns="0" bIns="0" rtlCol="0" anchor="t" anchorCtr="0">
            <a:normAutofit/>
          </a:bodyPr>
          <a:lstStyle/>
          <a:p>
            <a:pPr algn="l"/>
            <a:r>
              <a:rPr lang="nl-BE" sz="1600" dirty="0" err="1"/>
              <a:t>Two</a:t>
            </a:r>
            <a:r>
              <a:rPr lang="nl-BE" sz="1600" dirty="0"/>
              <a:t> Right ?</a:t>
            </a:r>
          </a:p>
        </p:txBody>
      </p:sp>
      <p:sp>
        <p:nvSpPr>
          <p:cNvPr id="12" name="TextBox 11">
            <a:extLst>
              <a:ext uri="{FF2B5EF4-FFF2-40B4-BE49-F238E27FC236}">
                <a16:creationId xmlns:a16="http://schemas.microsoft.com/office/drawing/2014/main" id="{E8BE9209-05CC-BCA0-D3BA-403B471C89EE}"/>
              </a:ext>
            </a:extLst>
          </p:cNvPr>
          <p:cNvSpPr txBox="1"/>
          <p:nvPr/>
        </p:nvSpPr>
        <p:spPr>
          <a:xfrm>
            <a:off x="7791061" y="2353532"/>
            <a:ext cx="4273421" cy="331465"/>
          </a:xfrm>
          <a:prstGeom prst="rect">
            <a:avLst/>
          </a:prstGeom>
        </p:spPr>
        <p:txBody>
          <a:bodyPr vert="horz" wrap="square" lIns="0" tIns="0" rIns="0" bIns="0" rtlCol="0" anchor="t" anchorCtr="0">
            <a:normAutofit/>
          </a:bodyPr>
          <a:lstStyle/>
          <a:p>
            <a:pPr algn="l"/>
            <a:r>
              <a:rPr lang="nl-BE" sz="1600" dirty="0"/>
              <a:t>But </a:t>
            </a:r>
            <a:r>
              <a:rPr lang="nl-BE" sz="1600" dirty="0" err="1"/>
              <a:t>how</a:t>
            </a:r>
            <a:r>
              <a:rPr lang="nl-BE" sz="1600" dirty="0"/>
              <a:t> do </a:t>
            </a:r>
            <a:r>
              <a:rPr lang="nl-BE" sz="1600" dirty="0" err="1"/>
              <a:t>you</a:t>
            </a:r>
            <a:r>
              <a:rPr lang="nl-BE" sz="1600" dirty="0"/>
              <a:t> </a:t>
            </a:r>
            <a:r>
              <a:rPr lang="nl-BE" sz="1600" dirty="0" err="1"/>
              <a:t>know</a:t>
            </a:r>
            <a:r>
              <a:rPr lang="nl-BE" sz="1600" dirty="0"/>
              <a:t> </a:t>
            </a:r>
            <a:r>
              <a:rPr lang="nl-BE" sz="1600" dirty="0" err="1"/>
              <a:t>they</a:t>
            </a:r>
            <a:r>
              <a:rPr lang="nl-BE" sz="1600" dirty="0"/>
              <a:t> are </a:t>
            </a:r>
            <a:r>
              <a:rPr lang="nl-BE" sz="1600" dirty="0" err="1"/>
              <a:t>shoes</a:t>
            </a:r>
            <a:r>
              <a:rPr lang="nl-BE" sz="1600" dirty="0"/>
              <a:t> ?</a:t>
            </a:r>
          </a:p>
        </p:txBody>
      </p:sp>
    </p:spTree>
    <p:extLst>
      <p:ext uri="{BB962C8B-B14F-4D97-AF65-F5344CB8AC3E}">
        <p14:creationId xmlns:p14="http://schemas.microsoft.com/office/powerpoint/2010/main" val="3855608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D5916B-1805-4FA2-5B5A-A96C32A0C089}"/>
              </a:ext>
            </a:extLst>
          </p:cNvPr>
          <p:cNvSpPr>
            <a:spLocks noGrp="1"/>
          </p:cNvSpPr>
          <p:nvPr>
            <p:ph type="sldNum" sz="quarter" idx="4"/>
          </p:nvPr>
        </p:nvSpPr>
        <p:spPr/>
        <p:txBody>
          <a:bodyPr/>
          <a:lstStyle/>
          <a:p>
            <a:fld id="{525A3C56-E491-49B2-93F3-63532DF516BC}" type="slidenum">
              <a:rPr lang="en-CA" smtClean="0"/>
              <a:pPr/>
              <a:t>55</a:t>
            </a:fld>
            <a:endParaRPr lang="en-CA" dirty="0"/>
          </a:p>
        </p:txBody>
      </p:sp>
      <p:sp>
        <p:nvSpPr>
          <p:cNvPr id="3" name="Title 2">
            <a:extLst>
              <a:ext uri="{FF2B5EF4-FFF2-40B4-BE49-F238E27FC236}">
                <a16:creationId xmlns:a16="http://schemas.microsoft.com/office/drawing/2014/main" id="{7B284A79-2CA1-7930-12CF-02962ED8057A}"/>
              </a:ext>
            </a:extLst>
          </p:cNvPr>
          <p:cNvSpPr>
            <a:spLocks noGrp="1"/>
          </p:cNvSpPr>
          <p:nvPr>
            <p:ph type="title"/>
          </p:nvPr>
        </p:nvSpPr>
        <p:spPr>
          <a:xfrm>
            <a:off x="7133022" y="1559983"/>
            <a:ext cx="4160842" cy="2345972"/>
          </a:xfrm>
        </p:spPr>
        <p:txBody>
          <a:bodyPr/>
          <a:lstStyle/>
          <a:p>
            <a:r>
              <a:rPr lang="nl-BE" dirty="0" err="1"/>
              <a:t>Because</a:t>
            </a:r>
            <a:r>
              <a:rPr lang="nl-BE" dirty="0"/>
              <a:t> in </a:t>
            </a:r>
            <a:r>
              <a:rPr lang="nl-BE" dirty="0" err="1"/>
              <a:t>your</a:t>
            </a:r>
            <a:r>
              <a:rPr lang="nl-BE" dirty="0"/>
              <a:t> life </a:t>
            </a:r>
            <a:r>
              <a:rPr lang="nl-BE" dirty="0" err="1"/>
              <a:t>you</a:t>
            </a:r>
            <a:r>
              <a:rPr lang="nl-BE" dirty="0"/>
              <a:t> have </a:t>
            </a:r>
            <a:r>
              <a:rPr lang="nl-BE" dirty="0" err="1"/>
              <a:t>seen</a:t>
            </a:r>
            <a:r>
              <a:rPr lang="nl-BE" dirty="0"/>
              <a:t> </a:t>
            </a:r>
            <a:r>
              <a:rPr lang="nl-BE" dirty="0" err="1"/>
              <a:t>lots</a:t>
            </a:r>
            <a:r>
              <a:rPr lang="nl-BE" dirty="0"/>
              <a:t> of </a:t>
            </a:r>
            <a:r>
              <a:rPr lang="nl-BE" dirty="0" err="1"/>
              <a:t>shoes</a:t>
            </a:r>
            <a:r>
              <a:rPr lang="nl-BE" dirty="0"/>
              <a:t>, </a:t>
            </a:r>
            <a:r>
              <a:rPr lang="nl-BE" dirty="0" err="1"/>
              <a:t>and</a:t>
            </a:r>
            <a:r>
              <a:rPr lang="nl-BE" dirty="0"/>
              <a:t> </a:t>
            </a:r>
            <a:r>
              <a:rPr lang="nl-BE" dirty="0" err="1"/>
              <a:t>you</a:t>
            </a:r>
            <a:r>
              <a:rPr lang="nl-BE" dirty="0"/>
              <a:t> have </a:t>
            </a:r>
            <a:r>
              <a:rPr lang="nl-BE" dirty="0" err="1"/>
              <a:t>learned</a:t>
            </a:r>
            <a:r>
              <a:rPr lang="nl-BE" dirty="0"/>
              <a:t> </a:t>
            </a:r>
            <a:r>
              <a:rPr lang="nl-BE" dirty="0" err="1"/>
              <a:t>to</a:t>
            </a:r>
            <a:r>
              <a:rPr lang="nl-BE" dirty="0"/>
              <a:t> </a:t>
            </a:r>
            <a:r>
              <a:rPr lang="nl-BE" dirty="0" err="1"/>
              <a:t>understand</a:t>
            </a:r>
            <a:r>
              <a:rPr lang="nl-BE" dirty="0"/>
              <a:t> </a:t>
            </a:r>
            <a:r>
              <a:rPr lang="nl-BE" dirty="0" err="1"/>
              <a:t>what</a:t>
            </a:r>
            <a:r>
              <a:rPr lang="nl-BE" dirty="0"/>
              <a:t> </a:t>
            </a:r>
            <a:r>
              <a:rPr lang="nl-BE" dirty="0" err="1"/>
              <a:t>makes</a:t>
            </a:r>
            <a:r>
              <a:rPr lang="nl-BE" dirty="0"/>
              <a:t> a </a:t>
            </a:r>
            <a:r>
              <a:rPr lang="nl-BE" dirty="0" err="1"/>
              <a:t>shoe</a:t>
            </a:r>
            <a:r>
              <a:rPr lang="nl-BE" dirty="0"/>
              <a:t> a </a:t>
            </a:r>
            <a:r>
              <a:rPr lang="nl-BE" dirty="0" err="1"/>
              <a:t>shoe</a:t>
            </a:r>
            <a:r>
              <a:rPr lang="nl-BE" dirty="0"/>
              <a:t>.</a:t>
            </a:r>
          </a:p>
        </p:txBody>
      </p:sp>
      <p:pic>
        <p:nvPicPr>
          <p:cNvPr id="5" name="Picture 4">
            <a:extLst>
              <a:ext uri="{FF2B5EF4-FFF2-40B4-BE49-F238E27FC236}">
                <a16:creationId xmlns:a16="http://schemas.microsoft.com/office/drawing/2014/main" id="{7DE3B24E-5854-5CA6-28CE-1C8CE5D38877}"/>
              </a:ext>
            </a:extLst>
          </p:cNvPr>
          <p:cNvPicPr>
            <a:picLocks noChangeAspect="1"/>
          </p:cNvPicPr>
          <p:nvPr/>
        </p:nvPicPr>
        <p:blipFill>
          <a:blip r:embed="rId3"/>
          <a:stretch>
            <a:fillRect/>
          </a:stretch>
        </p:blipFill>
        <p:spPr>
          <a:xfrm>
            <a:off x="777026" y="1390649"/>
            <a:ext cx="5567330" cy="4412625"/>
          </a:xfrm>
          <a:prstGeom prst="rect">
            <a:avLst/>
          </a:prstGeom>
        </p:spPr>
      </p:pic>
    </p:spTree>
    <p:extLst>
      <p:ext uri="{BB962C8B-B14F-4D97-AF65-F5344CB8AC3E}">
        <p14:creationId xmlns:p14="http://schemas.microsoft.com/office/powerpoint/2010/main" val="19881304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FB7974-296A-2198-BCD2-264EF885B265}"/>
              </a:ext>
            </a:extLst>
          </p:cNvPr>
          <p:cNvSpPr>
            <a:spLocks noGrp="1"/>
          </p:cNvSpPr>
          <p:nvPr>
            <p:ph type="sldNum" sz="quarter" idx="4"/>
          </p:nvPr>
        </p:nvSpPr>
        <p:spPr/>
        <p:txBody>
          <a:bodyPr/>
          <a:lstStyle/>
          <a:p>
            <a:fld id="{525A3C56-E491-49B2-93F3-63532DF516BC}" type="slidenum">
              <a:rPr lang="en-CA" smtClean="0"/>
              <a:pPr/>
              <a:t>56</a:t>
            </a:fld>
            <a:endParaRPr lang="en-CA" dirty="0"/>
          </a:p>
        </p:txBody>
      </p:sp>
      <p:sp>
        <p:nvSpPr>
          <p:cNvPr id="3" name="Title 2">
            <a:extLst>
              <a:ext uri="{FF2B5EF4-FFF2-40B4-BE49-F238E27FC236}">
                <a16:creationId xmlns:a16="http://schemas.microsoft.com/office/drawing/2014/main" id="{79144A43-B741-043E-BAC9-A2F02170A348}"/>
              </a:ext>
            </a:extLst>
          </p:cNvPr>
          <p:cNvSpPr>
            <a:spLocks noGrp="1"/>
          </p:cNvSpPr>
          <p:nvPr>
            <p:ph type="title"/>
          </p:nvPr>
        </p:nvSpPr>
        <p:spPr/>
        <p:txBody>
          <a:bodyPr/>
          <a:lstStyle/>
          <a:p>
            <a:r>
              <a:rPr lang="nl-BE" dirty="0" err="1"/>
              <a:t>Let’s</a:t>
            </a:r>
            <a:r>
              <a:rPr lang="nl-BE" dirty="0"/>
              <a:t> have a look at </a:t>
            </a:r>
            <a:r>
              <a:rPr lang="nl-BE" dirty="0" err="1"/>
              <a:t>the</a:t>
            </a:r>
            <a:r>
              <a:rPr lang="nl-BE" dirty="0"/>
              <a:t> dataset </a:t>
            </a:r>
            <a:r>
              <a:rPr lang="nl-BE" dirty="0" err="1"/>
              <a:t>called</a:t>
            </a:r>
            <a:r>
              <a:rPr lang="nl-BE" dirty="0"/>
              <a:t> Fashion MNIST</a:t>
            </a:r>
          </a:p>
        </p:txBody>
      </p:sp>
      <p:sp>
        <p:nvSpPr>
          <p:cNvPr id="5" name="Text Placeholder 21">
            <a:extLst>
              <a:ext uri="{FF2B5EF4-FFF2-40B4-BE49-F238E27FC236}">
                <a16:creationId xmlns:a16="http://schemas.microsoft.com/office/drawing/2014/main" id="{57E81537-790C-A6A6-1858-A6C35B2B3F56}"/>
              </a:ext>
            </a:extLst>
          </p:cNvPr>
          <p:cNvSpPr txBox="1">
            <a:spLocks/>
          </p:cNvSpPr>
          <p:nvPr/>
        </p:nvSpPr>
        <p:spPr>
          <a:xfrm>
            <a:off x="749825" y="577813"/>
            <a:ext cx="8971126" cy="1290452"/>
          </a:xfrm>
          <a:prstGeom prst="rect">
            <a:avLst/>
          </a:prstGeom>
        </p:spPr>
        <p:txBody>
          <a:bodyPr lIns="0" tIns="0" rIns="0" bIns="0" anchor="b"/>
          <a:lstStyle>
            <a:lvl1pPr marL="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1pPr>
            <a:lvl2pPr marL="800100" indent="-51435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2pPr>
            <a:lvl3pPr marL="457200" indent="-342900" algn="l" defTabSz="914400" rtl="0" eaLnBrk="1" latinLnBrk="0" hangingPunct="1">
              <a:spcBef>
                <a:spcPct val="20000"/>
              </a:spcBef>
              <a:buFont typeface="Arial" pitchFamily="34" charset="0"/>
              <a:buChar char="•"/>
              <a:tabLst>
                <a:tab pos="457200" algn="l"/>
              </a:tabLst>
              <a:defRPr sz="2000" kern="1200">
                <a:solidFill>
                  <a:schemeClr val="tx1"/>
                </a:solidFill>
                <a:latin typeface="+mn-lt"/>
                <a:ea typeface="+mn-ea"/>
                <a:cs typeface="+mn-cs"/>
              </a:defRPr>
            </a:lvl3pPr>
            <a:lvl4pPr marL="1085850" indent="-5143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803275"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a:gradFill flip="none" rotWithShape="1">
                  <a:gsLst>
                    <a:gs pos="0">
                      <a:srgbClr val="E31937"/>
                    </a:gs>
                    <a:gs pos="60000">
                      <a:srgbClr val="A82465"/>
                    </a:gs>
                    <a:gs pos="100000">
                      <a:srgbClr val="5236AB"/>
                    </a:gs>
                  </a:gsLst>
                  <a:lin ang="0" scaled="1"/>
                  <a:tileRect/>
                </a:gradFill>
              </a:rPr>
              <a:t>Fashion MNIST</a:t>
            </a:r>
          </a:p>
        </p:txBody>
      </p:sp>
      <p:sp>
        <p:nvSpPr>
          <p:cNvPr id="6" name="Title 2">
            <a:extLst>
              <a:ext uri="{FF2B5EF4-FFF2-40B4-BE49-F238E27FC236}">
                <a16:creationId xmlns:a16="http://schemas.microsoft.com/office/drawing/2014/main" id="{3FA78F39-D20B-FA2A-9A89-3E8AA21CAA89}"/>
              </a:ext>
            </a:extLst>
          </p:cNvPr>
          <p:cNvSpPr txBox="1">
            <a:spLocks/>
          </p:cNvSpPr>
          <p:nvPr/>
        </p:nvSpPr>
        <p:spPr>
          <a:xfrm>
            <a:off x="749825" y="2021210"/>
            <a:ext cx="4160842" cy="1000573"/>
          </a:xfrm>
          <a:prstGeom prst="rect">
            <a:avLst/>
          </a:prstGeom>
        </p:spPr>
        <p:txBody>
          <a:bodyPr vert="horz" lIns="0" tIns="0" rIns="0" bIns="0" rtlCol="0" anchor="t" anchorCtr="0">
            <a:noAutofit/>
          </a:bodyPr>
          <a:lstStyle>
            <a:lvl1pPr algn="l" defTabSz="914400" rtl="0" eaLnBrk="1" latinLnBrk="0" hangingPunct="1">
              <a:spcBef>
                <a:spcPct val="0"/>
              </a:spcBef>
              <a:buNone/>
              <a:defRPr sz="2800" kern="1200">
                <a:solidFill>
                  <a:schemeClr val="tx1"/>
                </a:solidFill>
                <a:latin typeface="Arial" pitchFamily="34" charset="0"/>
                <a:ea typeface="+mj-ea"/>
                <a:cs typeface="+mj-cs"/>
              </a:defRPr>
            </a:lvl1pPr>
          </a:lstStyle>
          <a:p>
            <a:pPr marL="457200" indent="-457200">
              <a:buFont typeface="Arial" panose="020B0604020202020204" pitchFamily="34" charset="0"/>
              <a:buChar char="•"/>
            </a:pPr>
            <a:r>
              <a:rPr lang="nl-BE" sz="1600" dirty="0"/>
              <a:t>70 K Images</a:t>
            </a:r>
          </a:p>
          <a:p>
            <a:pPr marL="457200" indent="-457200">
              <a:buFont typeface="Arial" panose="020B0604020202020204" pitchFamily="34" charset="0"/>
              <a:buChar char="•"/>
            </a:pPr>
            <a:r>
              <a:rPr lang="nl-BE" sz="1600" dirty="0"/>
              <a:t>10 </a:t>
            </a:r>
            <a:r>
              <a:rPr lang="nl-BE" sz="1600" dirty="0" err="1"/>
              <a:t>Categories</a:t>
            </a:r>
            <a:endParaRPr lang="nl-BE" sz="1600" dirty="0"/>
          </a:p>
          <a:p>
            <a:pPr marL="457200" indent="-457200">
              <a:buFont typeface="Arial" panose="020B0604020202020204" pitchFamily="34" charset="0"/>
              <a:buChar char="•"/>
            </a:pPr>
            <a:r>
              <a:rPr lang="nl-BE" sz="1600" dirty="0"/>
              <a:t>Images are 28 x 28 pixels</a:t>
            </a:r>
          </a:p>
          <a:p>
            <a:pPr marL="457200" indent="-457200">
              <a:buFont typeface="Arial" panose="020B0604020202020204" pitchFamily="34" charset="0"/>
              <a:buChar char="•"/>
            </a:pPr>
            <a:r>
              <a:rPr lang="nl-BE" sz="1600" dirty="0" err="1"/>
              <a:t>Can</a:t>
            </a:r>
            <a:r>
              <a:rPr lang="nl-BE" sz="1600" dirty="0"/>
              <a:t> train a </a:t>
            </a:r>
            <a:r>
              <a:rPr lang="nl-BE" sz="1600" dirty="0" err="1"/>
              <a:t>neural</a:t>
            </a:r>
            <a:r>
              <a:rPr lang="nl-BE" sz="1600" dirty="0"/>
              <a:t> net </a:t>
            </a:r>
            <a:r>
              <a:rPr lang="nl-BE" sz="1600" dirty="0" err="1"/>
              <a:t>because</a:t>
            </a:r>
            <a:r>
              <a:rPr lang="nl-BE" sz="1600" dirty="0"/>
              <a:t> items are </a:t>
            </a:r>
            <a:r>
              <a:rPr lang="nl-BE" sz="1600" dirty="0" err="1"/>
              <a:t>recognizable</a:t>
            </a:r>
            <a:r>
              <a:rPr lang="nl-BE" sz="1600" dirty="0"/>
              <a:t> </a:t>
            </a:r>
          </a:p>
        </p:txBody>
      </p:sp>
      <p:sp>
        <p:nvSpPr>
          <p:cNvPr id="8" name="TextBox 7">
            <a:extLst>
              <a:ext uri="{FF2B5EF4-FFF2-40B4-BE49-F238E27FC236}">
                <a16:creationId xmlns:a16="http://schemas.microsoft.com/office/drawing/2014/main" id="{47713F31-681C-1C7D-D7C3-8C1896E8B980}"/>
              </a:ext>
            </a:extLst>
          </p:cNvPr>
          <p:cNvSpPr txBox="1"/>
          <p:nvPr/>
        </p:nvSpPr>
        <p:spPr>
          <a:xfrm>
            <a:off x="7302004" y="5672460"/>
            <a:ext cx="3614352" cy="369332"/>
          </a:xfrm>
          <a:prstGeom prst="rect">
            <a:avLst/>
          </a:prstGeom>
          <a:noFill/>
        </p:spPr>
        <p:txBody>
          <a:bodyPr wrap="square">
            <a:spAutoFit/>
          </a:bodyPr>
          <a:lstStyle/>
          <a:p>
            <a:r>
              <a:rPr lang="nl-BE" dirty="0">
                <a:hlinkClick r:id="rId3"/>
              </a:rPr>
              <a:t>Fashion MNIST</a:t>
            </a:r>
            <a:endParaRPr lang="nl-BE" dirty="0"/>
          </a:p>
        </p:txBody>
      </p:sp>
      <p:pic>
        <p:nvPicPr>
          <p:cNvPr id="1026" name="Picture 2" descr="Fashion MNIST">
            <a:extLst>
              <a:ext uri="{FF2B5EF4-FFF2-40B4-BE49-F238E27FC236}">
                <a16:creationId xmlns:a16="http://schemas.microsoft.com/office/drawing/2014/main" id="{B45F3F6E-5B23-C980-71FF-2BE59670126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0" y="1498026"/>
            <a:ext cx="4076171" cy="407617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DD8E469-8B16-69A4-27DD-998B2BC6575D}"/>
              </a:ext>
            </a:extLst>
          </p:cNvPr>
          <p:cNvSpPr txBox="1"/>
          <p:nvPr/>
        </p:nvSpPr>
        <p:spPr>
          <a:xfrm>
            <a:off x="2628743" y="2029116"/>
            <a:ext cx="4273421" cy="331465"/>
          </a:xfrm>
          <a:prstGeom prst="rect">
            <a:avLst/>
          </a:prstGeom>
        </p:spPr>
        <p:txBody>
          <a:bodyPr vert="horz" wrap="square" lIns="0" tIns="0" rIns="0" bIns="0" rtlCol="0" anchor="t" anchorCtr="0">
            <a:normAutofit/>
          </a:bodyPr>
          <a:lstStyle/>
          <a:p>
            <a:pPr algn="l"/>
            <a:r>
              <a:rPr lang="nl-BE" sz="1600" dirty="0" err="1"/>
              <a:t>Including</a:t>
            </a:r>
            <a:r>
              <a:rPr lang="nl-BE" sz="1600" dirty="0"/>
              <a:t> 7000 </a:t>
            </a:r>
            <a:r>
              <a:rPr lang="nl-BE" sz="1600" dirty="0" err="1"/>
              <a:t>shoes</a:t>
            </a:r>
            <a:r>
              <a:rPr lang="nl-BE" sz="1600" dirty="0"/>
              <a:t> </a:t>
            </a:r>
            <a:r>
              <a:rPr lang="nl-BE" sz="1600" dirty="0">
                <a:sym typeface="Wingdings" panose="05000000000000000000" pitchFamily="2" charset="2"/>
              </a:rPr>
              <a:t></a:t>
            </a:r>
            <a:endParaRPr lang="nl-BE" sz="1600" dirty="0"/>
          </a:p>
        </p:txBody>
      </p:sp>
      <p:pic>
        <p:nvPicPr>
          <p:cNvPr id="11" name="Picture 10">
            <a:extLst>
              <a:ext uri="{FF2B5EF4-FFF2-40B4-BE49-F238E27FC236}">
                <a16:creationId xmlns:a16="http://schemas.microsoft.com/office/drawing/2014/main" id="{F70EEBE1-4458-3DE9-98FC-F9C713196A98}"/>
              </a:ext>
            </a:extLst>
          </p:cNvPr>
          <p:cNvPicPr>
            <a:picLocks noChangeAspect="1"/>
          </p:cNvPicPr>
          <p:nvPr/>
        </p:nvPicPr>
        <p:blipFill>
          <a:blip r:embed="rId5"/>
          <a:stretch>
            <a:fillRect/>
          </a:stretch>
        </p:blipFill>
        <p:spPr>
          <a:xfrm>
            <a:off x="749825" y="3742684"/>
            <a:ext cx="1537196" cy="1300373"/>
          </a:xfrm>
          <a:prstGeom prst="rect">
            <a:avLst/>
          </a:prstGeom>
        </p:spPr>
      </p:pic>
      <p:grpSp>
        <p:nvGrpSpPr>
          <p:cNvPr id="16" name="Group 15">
            <a:extLst>
              <a:ext uri="{FF2B5EF4-FFF2-40B4-BE49-F238E27FC236}">
                <a16:creationId xmlns:a16="http://schemas.microsoft.com/office/drawing/2014/main" id="{BED17FE0-A4E8-F3B7-1063-8C785540B493}"/>
              </a:ext>
            </a:extLst>
          </p:cNvPr>
          <p:cNvGrpSpPr/>
          <p:nvPr/>
        </p:nvGrpSpPr>
        <p:grpSpPr>
          <a:xfrm>
            <a:off x="749824" y="5238388"/>
            <a:ext cx="5043214" cy="1025922"/>
            <a:chOff x="749824" y="5238388"/>
            <a:chExt cx="5043214" cy="1025922"/>
          </a:xfrm>
        </p:grpSpPr>
        <p:sp>
          <p:nvSpPr>
            <p:cNvPr id="13" name="TextBox 12">
              <a:extLst>
                <a:ext uri="{FF2B5EF4-FFF2-40B4-BE49-F238E27FC236}">
                  <a16:creationId xmlns:a16="http://schemas.microsoft.com/office/drawing/2014/main" id="{DCBD1C5F-F792-9555-5F2E-0AC352555497}"/>
                </a:ext>
              </a:extLst>
            </p:cNvPr>
            <p:cNvSpPr txBox="1"/>
            <p:nvPr/>
          </p:nvSpPr>
          <p:spPr>
            <a:xfrm>
              <a:off x="945396" y="5343003"/>
              <a:ext cx="4413569" cy="830997"/>
            </a:xfrm>
            <a:prstGeom prst="rect">
              <a:avLst/>
            </a:prstGeom>
            <a:noFill/>
          </p:spPr>
          <p:txBody>
            <a:bodyPr wrap="square">
              <a:spAutoFit/>
            </a:bodyPr>
            <a:lstStyle/>
            <a:p>
              <a:pPr algn="ctr"/>
              <a:r>
                <a:rPr lang="nl-BE" sz="2400" dirty="0" err="1">
                  <a:solidFill>
                    <a:schemeClr val="accent3"/>
                  </a:solidFill>
                </a:rPr>
                <a:t>Let’s</a:t>
              </a:r>
              <a:r>
                <a:rPr lang="nl-BE" sz="2400" dirty="0">
                  <a:solidFill>
                    <a:schemeClr val="accent3"/>
                  </a:solidFill>
                </a:rPr>
                <a:t> have a look at </a:t>
              </a:r>
              <a:r>
                <a:rPr lang="nl-BE" sz="2400" dirty="0" err="1">
                  <a:solidFill>
                    <a:schemeClr val="accent3"/>
                  </a:solidFill>
                </a:rPr>
                <a:t>the</a:t>
              </a:r>
              <a:r>
                <a:rPr lang="nl-BE" sz="2400" dirty="0">
                  <a:solidFill>
                    <a:schemeClr val="accent3"/>
                  </a:solidFill>
                </a:rPr>
                <a:t> code </a:t>
              </a:r>
              <a:r>
                <a:rPr lang="nl-BE" sz="2400" dirty="0" err="1">
                  <a:solidFill>
                    <a:schemeClr val="accent3"/>
                  </a:solidFill>
                </a:rPr>
                <a:t>to</a:t>
              </a:r>
              <a:r>
                <a:rPr lang="nl-BE" sz="2400" dirty="0">
                  <a:solidFill>
                    <a:schemeClr val="accent3"/>
                  </a:solidFill>
                </a:rPr>
                <a:t> train </a:t>
              </a:r>
              <a:r>
                <a:rPr lang="nl-BE" sz="2400" dirty="0" err="1">
                  <a:solidFill>
                    <a:schemeClr val="accent3"/>
                  </a:solidFill>
                </a:rPr>
                <a:t>the</a:t>
              </a:r>
              <a:r>
                <a:rPr lang="nl-BE" sz="2400" dirty="0">
                  <a:solidFill>
                    <a:schemeClr val="accent3"/>
                  </a:solidFill>
                </a:rPr>
                <a:t> computer </a:t>
              </a:r>
              <a:r>
                <a:rPr lang="nl-BE" sz="2400" dirty="0">
                  <a:solidFill>
                    <a:schemeClr val="accent3"/>
                  </a:solidFill>
                  <a:sym typeface="Wingdings" panose="05000000000000000000" pitchFamily="2" charset="2"/>
                </a:rPr>
                <a:t></a:t>
              </a:r>
              <a:endParaRPr lang="nl-BE" sz="2400" dirty="0">
                <a:solidFill>
                  <a:schemeClr val="accent3"/>
                </a:solidFill>
              </a:endParaRPr>
            </a:p>
          </p:txBody>
        </p:sp>
        <p:sp>
          <p:nvSpPr>
            <p:cNvPr id="14" name="Forme libre 9">
              <a:extLst>
                <a:ext uri="{FF2B5EF4-FFF2-40B4-BE49-F238E27FC236}">
                  <a16:creationId xmlns:a16="http://schemas.microsoft.com/office/drawing/2014/main" id="{995378BA-53CC-A77F-8165-C421FA650C33}"/>
                </a:ext>
              </a:extLst>
            </p:cNvPr>
            <p:cNvSpPr>
              <a:spLocks noChangeAspect="1"/>
            </p:cNvSpPr>
            <p:nvPr/>
          </p:nvSpPr>
          <p:spPr bwMode="gray">
            <a:xfrm rot="5400000">
              <a:off x="749701" y="5791143"/>
              <a:ext cx="473290" cy="473043"/>
            </a:xfrm>
            <a:custGeom>
              <a:avLst/>
              <a:gdLst>
                <a:gd name="connsiteX0" fmla="*/ 0 w 3168353"/>
                <a:gd name="connsiteY0" fmla="*/ 3168352 h 3168352"/>
                <a:gd name="connsiteX1" fmla="*/ 0 w 3168353"/>
                <a:gd name="connsiteY1" fmla="*/ 1902429 h 3168352"/>
                <a:gd name="connsiteX2" fmla="*/ 1902430 w 3168353"/>
                <a:gd name="connsiteY2" fmla="*/ 1902429 h 3168352"/>
                <a:gd name="connsiteX3" fmla="*/ 1902430 w 3168353"/>
                <a:gd name="connsiteY3" fmla="*/ 0 h 3168352"/>
                <a:gd name="connsiteX4" fmla="*/ 3168353 w 3168353"/>
                <a:gd name="connsiteY4" fmla="*/ 0 h 3168352"/>
                <a:gd name="connsiteX5" fmla="*/ 3168353 w 3168353"/>
                <a:gd name="connsiteY5" fmla="*/ 3168352 h 3168352"/>
                <a:gd name="connsiteX6" fmla="*/ 1902430 w 3168353"/>
                <a:gd name="connsiteY6" fmla="*/ 3168352 h 3168352"/>
                <a:gd name="connsiteX7" fmla="*/ 1902430 w 3168353"/>
                <a:gd name="connsiteY7" fmla="*/ 3168352 h 316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8353" h="3168352">
                  <a:moveTo>
                    <a:pt x="0" y="3168352"/>
                  </a:moveTo>
                  <a:lnTo>
                    <a:pt x="0" y="1902429"/>
                  </a:lnTo>
                  <a:lnTo>
                    <a:pt x="1902430" y="1902429"/>
                  </a:lnTo>
                  <a:lnTo>
                    <a:pt x="1902430" y="0"/>
                  </a:lnTo>
                  <a:lnTo>
                    <a:pt x="3168353" y="0"/>
                  </a:lnTo>
                  <a:lnTo>
                    <a:pt x="3168353" y="3168352"/>
                  </a:lnTo>
                  <a:lnTo>
                    <a:pt x="1902430" y="3168352"/>
                  </a:lnTo>
                  <a:lnTo>
                    <a:pt x="1902430" y="3168352"/>
                  </a:lnTo>
                  <a:close/>
                </a:path>
              </a:pathLst>
            </a:custGeom>
            <a:gradFill>
              <a:gsLst>
                <a:gs pos="100000">
                  <a:srgbClr val="991F3D"/>
                </a:gs>
                <a:gs pos="66000">
                  <a:srgbClr val="E31937"/>
                </a:gs>
                <a:gs pos="33000">
                  <a:srgbClr val="FF6A00"/>
                </a:gs>
                <a:gs pos="0">
                  <a:srgbClr val="FFCDD2"/>
                </a:gs>
              </a:gsLst>
              <a:lin ang="10800000" scaled="0"/>
            </a:gradFill>
            <a:ln w="9525" algn="ctr">
              <a:noFill/>
              <a:miter lim="800000"/>
              <a:headEnd/>
              <a:tailEnd/>
            </a:ln>
            <a:effectLst/>
          </p:spPr>
          <p:txBody>
            <a:bodyPr lIns="63500" tIns="0" rIns="64800" bIns="0" rtlCol="0" anchor="ctr"/>
            <a:lstStyle/>
            <a:p>
              <a:pPr lvl="0" algn="ctr">
                <a:spcBef>
                  <a:spcPct val="0"/>
                </a:spcBef>
                <a:buClrTx/>
                <a:buSzPct val="90000"/>
              </a:pPr>
              <a:endParaRPr lang="en-CA" sz="1600" b="1">
                <a:solidFill>
                  <a:schemeClr val="bg1"/>
                </a:solidFill>
                <a:cs typeface="Arial" pitchFamily="34" charset="0"/>
              </a:endParaRPr>
            </a:p>
          </p:txBody>
        </p:sp>
        <p:sp>
          <p:nvSpPr>
            <p:cNvPr id="15" name="Forme libre 13">
              <a:extLst>
                <a:ext uri="{FF2B5EF4-FFF2-40B4-BE49-F238E27FC236}">
                  <a16:creationId xmlns:a16="http://schemas.microsoft.com/office/drawing/2014/main" id="{57D1F1E2-9DBD-726B-4C62-8841FC56EBA0}"/>
                </a:ext>
              </a:extLst>
            </p:cNvPr>
            <p:cNvSpPr>
              <a:spLocks noChangeAspect="1"/>
            </p:cNvSpPr>
            <p:nvPr/>
          </p:nvSpPr>
          <p:spPr bwMode="gray">
            <a:xfrm rot="16200000">
              <a:off x="5358966" y="5238388"/>
              <a:ext cx="434072" cy="434072"/>
            </a:xfrm>
            <a:custGeom>
              <a:avLst/>
              <a:gdLst>
                <a:gd name="connsiteX0" fmla="*/ 0 w 3168353"/>
                <a:gd name="connsiteY0" fmla="*/ 3168352 h 3168352"/>
                <a:gd name="connsiteX1" fmla="*/ 0 w 3168353"/>
                <a:gd name="connsiteY1" fmla="*/ 1902429 h 3168352"/>
                <a:gd name="connsiteX2" fmla="*/ 1902430 w 3168353"/>
                <a:gd name="connsiteY2" fmla="*/ 1902429 h 3168352"/>
                <a:gd name="connsiteX3" fmla="*/ 1902430 w 3168353"/>
                <a:gd name="connsiteY3" fmla="*/ 0 h 3168352"/>
                <a:gd name="connsiteX4" fmla="*/ 3168353 w 3168353"/>
                <a:gd name="connsiteY4" fmla="*/ 0 h 3168352"/>
                <a:gd name="connsiteX5" fmla="*/ 3168353 w 3168353"/>
                <a:gd name="connsiteY5" fmla="*/ 3168352 h 3168352"/>
                <a:gd name="connsiteX6" fmla="*/ 1902430 w 3168353"/>
                <a:gd name="connsiteY6" fmla="*/ 3168352 h 3168352"/>
                <a:gd name="connsiteX7" fmla="*/ 1902430 w 3168353"/>
                <a:gd name="connsiteY7" fmla="*/ 3168352 h 316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8353" h="3168352">
                  <a:moveTo>
                    <a:pt x="0" y="3168352"/>
                  </a:moveTo>
                  <a:lnTo>
                    <a:pt x="0" y="1902429"/>
                  </a:lnTo>
                  <a:lnTo>
                    <a:pt x="1902430" y="1902429"/>
                  </a:lnTo>
                  <a:lnTo>
                    <a:pt x="1902430" y="0"/>
                  </a:lnTo>
                  <a:lnTo>
                    <a:pt x="3168353" y="0"/>
                  </a:lnTo>
                  <a:lnTo>
                    <a:pt x="3168353" y="3168352"/>
                  </a:lnTo>
                  <a:lnTo>
                    <a:pt x="1902430" y="3168352"/>
                  </a:lnTo>
                  <a:lnTo>
                    <a:pt x="1902430" y="3168352"/>
                  </a:lnTo>
                  <a:close/>
                </a:path>
              </a:pathLst>
            </a:custGeom>
            <a:gradFill flip="none" rotWithShape="1">
              <a:gsLst>
                <a:gs pos="60000">
                  <a:srgbClr val="A82465"/>
                </a:gs>
                <a:gs pos="0">
                  <a:srgbClr val="E31937"/>
                </a:gs>
                <a:gs pos="100000">
                  <a:srgbClr val="5236AB"/>
                </a:gs>
              </a:gsLst>
              <a:lin ang="0" scaled="0"/>
              <a:tileRect/>
            </a:gradFill>
            <a:ln w="9525" algn="ctr">
              <a:noFill/>
              <a:miter lim="800000"/>
              <a:headEnd/>
              <a:tailEnd/>
            </a:ln>
            <a:effectLst/>
          </p:spPr>
          <p:txBody>
            <a:bodyPr lIns="63500" tIns="0" rIns="64800" bIns="0" rtlCol="0" anchor="ctr"/>
            <a:lstStyle/>
            <a:p>
              <a:pPr lvl="0" algn="ctr">
                <a:spcBef>
                  <a:spcPct val="0"/>
                </a:spcBef>
                <a:buClrTx/>
                <a:buSzPct val="90000"/>
              </a:pPr>
              <a:endParaRPr lang="en-CA" sz="1600" b="1">
                <a:solidFill>
                  <a:schemeClr val="bg1"/>
                </a:solidFill>
                <a:cs typeface="Arial" pitchFamily="34" charset="0"/>
              </a:endParaRPr>
            </a:p>
          </p:txBody>
        </p:sp>
      </p:grpSp>
    </p:spTree>
    <p:extLst>
      <p:ext uri="{BB962C8B-B14F-4D97-AF65-F5344CB8AC3E}">
        <p14:creationId xmlns:p14="http://schemas.microsoft.com/office/powerpoint/2010/main" val="67406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BB8996-A9C7-3980-893F-0B7370D1028C}"/>
              </a:ext>
            </a:extLst>
          </p:cNvPr>
          <p:cNvSpPr>
            <a:spLocks noGrp="1"/>
          </p:cNvSpPr>
          <p:nvPr>
            <p:ph type="sldNum" sz="quarter" idx="4"/>
          </p:nvPr>
        </p:nvSpPr>
        <p:spPr/>
        <p:txBody>
          <a:bodyPr/>
          <a:lstStyle/>
          <a:p>
            <a:fld id="{525A3C56-E491-49B2-93F3-63532DF516BC}" type="slidenum">
              <a:rPr lang="en-CA" smtClean="0"/>
              <a:pPr/>
              <a:t>57</a:t>
            </a:fld>
            <a:endParaRPr lang="en-CA" dirty="0"/>
          </a:p>
        </p:txBody>
      </p:sp>
      <p:sp>
        <p:nvSpPr>
          <p:cNvPr id="3" name="Title 2">
            <a:extLst>
              <a:ext uri="{FF2B5EF4-FFF2-40B4-BE49-F238E27FC236}">
                <a16:creationId xmlns:a16="http://schemas.microsoft.com/office/drawing/2014/main" id="{F5918D38-6113-6DB7-F254-3C065498D50A}"/>
              </a:ext>
            </a:extLst>
          </p:cNvPr>
          <p:cNvSpPr>
            <a:spLocks noGrp="1"/>
          </p:cNvSpPr>
          <p:nvPr>
            <p:ph type="title"/>
          </p:nvPr>
        </p:nvSpPr>
        <p:spPr/>
        <p:txBody>
          <a:bodyPr/>
          <a:lstStyle/>
          <a:p>
            <a:r>
              <a:rPr lang="nl-BE" dirty="0" err="1"/>
              <a:t>lets</a:t>
            </a:r>
            <a:r>
              <a:rPr lang="nl-BE" dirty="0"/>
              <a:t> have a look at </a:t>
            </a:r>
            <a:r>
              <a:rPr lang="nl-BE" dirty="0" err="1"/>
              <a:t>the</a:t>
            </a:r>
            <a:r>
              <a:rPr lang="nl-BE" dirty="0"/>
              <a:t> code </a:t>
            </a:r>
            <a:r>
              <a:rPr lang="nl-BE" dirty="0" err="1"/>
              <a:t>to</a:t>
            </a:r>
            <a:r>
              <a:rPr lang="nl-BE" dirty="0"/>
              <a:t> train </a:t>
            </a:r>
            <a:r>
              <a:rPr lang="nl-BE" dirty="0" err="1"/>
              <a:t>the</a:t>
            </a:r>
            <a:r>
              <a:rPr lang="nl-BE" dirty="0"/>
              <a:t> computer </a:t>
            </a:r>
            <a:r>
              <a:rPr lang="nl-BE" dirty="0">
                <a:sym typeface="Wingdings" panose="05000000000000000000" pitchFamily="2" charset="2"/>
              </a:rPr>
              <a:t></a:t>
            </a:r>
            <a:endParaRPr lang="nl-BE" dirty="0"/>
          </a:p>
        </p:txBody>
      </p:sp>
      <p:sp>
        <p:nvSpPr>
          <p:cNvPr id="5" name="TextBox 4">
            <a:extLst>
              <a:ext uri="{FF2B5EF4-FFF2-40B4-BE49-F238E27FC236}">
                <a16:creationId xmlns:a16="http://schemas.microsoft.com/office/drawing/2014/main" id="{75DC6828-5B87-6818-DF80-214157A7CD8C}"/>
              </a:ext>
            </a:extLst>
          </p:cNvPr>
          <p:cNvSpPr txBox="1"/>
          <p:nvPr/>
        </p:nvSpPr>
        <p:spPr>
          <a:xfrm>
            <a:off x="765737" y="1341067"/>
            <a:ext cx="10397296" cy="1477328"/>
          </a:xfrm>
          <a:prstGeom prst="rect">
            <a:avLst/>
          </a:prstGeom>
          <a:noFill/>
        </p:spPr>
        <p:txBody>
          <a:bodyPr wrap="square">
            <a:spAutoFit/>
          </a:bodyPr>
          <a:lstStyle/>
          <a:p>
            <a:r>
              <a:rPr lang="en-US" b="0" i="0" dirty="0">
                <a:solidFill>
                  <a:srgbClr val="212121"/>
                </a:solidFill>
                <a:effectLst/>
                <a:latin typeface="Roboto" panose="02000000000000000000" pitchFamily="2" charset="0"/>
              </a:rPr>
              <a:t>In the previous exercise you saw how to create a neural network that figured out the problem you were trying to solve. This gave an explicit example of learned behavior. Of course, in that instance, it was a bit of overkill because it would have been easier to write the function Y=3x+1 directly, instead of bothering with using Machine Learning to learn the relationship between X and Y for a fixed set of values, and extending that for all values.</a:t>
            </a:r>
            <a:endParaRPr lang="nl-BE" dirty="0"/>
          </a:p>
        </p:txBody>
      </p:sp>
      <p:sp>
        <p:nvSpPr>
          <p:cNvPr id="7" name="TextBox 6">
            <a:extLst>
              <a:ext uri="{FF2B5EF4-FFF2-40B4-BE49-F238E27FC236}">
                <a16:creationId xmlns:a16="http://schemas.microsoft.com/office/drawing/2014/main" id="{60CA2CBA-0D5A-F06F-9E92-AF1A2FCF2244}"/>
              </a:ext>
            </a:extLst>
          </p:cNvPr>
          <p:cNvSpPr txBox="1"/>
          <p:nvPr/>
        </p:nvSpPr>
        <p:spPr>
          <a:xfrm>
            <a:off x="765737" y="3059668"/>
            <a:ext cx="6096000" cy="369332"/>
          </a:xfrm>
          <a:prstGeom prst="rect">
            <a:avLst/>
          </a:prstGeom>
          <a:noFill/>
        </p:spPr>
        <p:txBody>
          <a:bodyPr wrap="square">
            <a:spAutoFit/>
          </a:bodyPr>
          <a:lstStyle/>
          <a:p>
            <a:r>
              <a:rPr lang="en-US" b="1" i="0" dirty="0">
                <a:solidFill>
                  <a:srgbClr val="212121"/>
                </a:solidFill>
                <a:effectLst/>
                <a:latin typeface="Roboto" panose="02000000000000000000" pitchFamily="2" charset="0"/>
              </a:rPr>
              <a:t>Let's start with our import of TensorFlow</a:t>
            </a:r>
            <a:endParaRPr lang="nl-BE" b="1" dirty="0"/>
          </a:p>
        </p:txBody>
      </p:sp>
      <p:sp>
        <p:nvSpPr>
          <p:cNvPr id="9" name="TextBox 8">
            <a:extLst>
              <a:ext uri="{FF2B5EF4-FFF2-40B4-BE49-F238E27FC236}">
                <a16:creationId xmlns:a16="http://schemas.microsoft.com/office/drawing/2014/main" id="{6220385E-9148-2E75-B4E5-E04B82E50CD5}"/>
              </a:ext>
            </a:extLst>
          </p:cNvPr>
          <p:cNvSpPr txBox="1"/>
          <p:nvPr/>
        </p:nvSpPr>
        <p:spPr>
          <a:xfrm>
            <a:off x="765737" y="3670273"/>
            <a:ext cx="6096000" cy="646331"/>
          </a:xfrm>
          <a:prstGeom prst="rect">
            <a:avLst/>
          </a:prstGeom>
          <a:noFill/>
        </p:spPr>
        <p:txBody>
          <a:bodyPr wrap="square">
            <a:spAutoFit/>
          </a:bodyPr>
          <a:lstStyle/>
          <a:p>
            <a:r>
              <a:rPr lang="en-US" b="0" dirty="0">
                <a:solidFill>
                  <a:srgbClr val="AF00DB"/>
                </a:solidFill>
                <a:effectLst/>
                <a:latin typeface="Courier New" panose="02070309020205020404" pitchFamily="49" charset="0"/>
              </a:rPr>
              <a:t>import</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tensorflow</a:t>
            </a:r>
            <a:r>
              <a:rPr lang="en-US" b="0" dirty="0">
                <a:solidFill>
                  <a:srgbClr val="000000"/>
                </a:solidFill>
                <a:effectLst/>
                <a:latin typeface="Courier New" panose="02070309020205020404" pitchFamily="49" charset="0"/>
              </a:rPr>
              <a:t> </a:t>
            </a:r>
            <a:r>
              <a:rPr lang="en-US" b="0" dirty="0">
                <a:solidFill>
                  <a:srgbClr val="AF00DB"/>
                </a:solidFill>
                <a:effectLst/>
                <a:latin typeface="Courier New" panose="02070309020205020404" pitchFamily="49" charset="0"/>
              </a:rPr>
              <a:t>as</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tf</a:t>
            </a:r>
            <a:endParaRPr lang="en-US" b="0" dirty="0">
              <a:solidFill>
                <a:srgbClr val="000000"/>
              </a:solidFill>
              <a:effectLst/>
              <a:latin typeface="Courier New" panose="02070309020205020404" pitchFamily="49" charset="0"/>
            </a:endParaRPr>
          </a:p>
          <a:p>
            <a:r>
              <a:rPr lang="en-US" b="0" dirty="0">
                <a:solidFill>
                  <a:srgbClr val="795E26"/>
                </a:solidFill>
                <a:effectLst/>
                <a:latin typeface="Courier New" panose="02070309020205020404" pitchFamily="49" charset="0"/>
              </a:rPr>
              <a:t>print</a:t>
            </a:r>
            <a:r>
              <a:rPr lang="en-US" b="0" dirty="0">
                <a:solidFill>
                  <a:srgbClr val="000000"/>
                </a:solidFill>
                <a:effectLst/>
                <a:latin typeface="Courier New" panose="02070309020205020404" pitchFamily="49" charset="0"/>
              </a:rPr>
              <a:t>(</a:t>
            </a:r>
            <a:r>
              <a:rPr lang="en-US" b="0" dirty="0" err="1">
                <a:solidFill>
                  <a:srgbClr val="000000"/>
                </a:solidFill>
                <a:effectLst/>
                <a:latin typeface="Courier New" panose="02070309020205020404" pitchFamily="49" charset="0"/>
              </a:rPr>
              <a:t>tf</a:t>
            </a:r>
            <a:r>
              <a:rPr lang="en-US" b="0" dirty="0">
                <a:solidFill>
                  <a:srgbClr val="000000"/>
                </a:solidFill>
                <a:effectLst/>
                <a:latin typeface="Courier New" panose="02070309020205020404" pitchFamily="49" charset="0"/>
              </a:rPr>
              <a:t>.</a:t>
            </a:r>
            <a:r>
              <a:rPr lang="en-US" b="0" dirty="0">
                <a:solidFill>
                  <a:srgbClr val="001080"/>
                </a:solidFill>
                <a:effectLst/>
                <a:latin typeface="Courier New" panose="02070309020205020404" pitchFamily="49" charset="0"/>
              </a:rPr>
              <a:t>__version__</a:t>
            </a:r>
            <a:r>
              <a:rPr lang="en-US" b="0" dirty="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35504432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BB8996-A9C7-3980-893F-0B7370D1028C}"/>
              </a:ext>
            </a:extLst>
          </p:cNvPr>
          <p:cNvSpPr>
            <a:spLocks noGrp="1"/>
          </p:cNvSpPr>
          <p:nvPr>
            <p:ph type="sldNum" sz="quarter" idx="4"/>
          </p:nvPr>
        </p:nvSpPr>
        <p:spPr/>
        <p:txBody>
          <a:bodyPr/>
          <a:lstStyle/>
          <a:p>
            <a:fld id="{525A3C56-E491-49B2-93F3-63532DF516BC}" type="slidenum">
              <a:rPr lang="en-CA" smtClean="0"/>
              <a:pPr/>
              <a:t>58</a:t>
            </a:fld>
            <a:endParaRPr lang="en-CA" dirty="0"/>
          </a:p>
        </p:txBody>
      </p:sp>
      <p:sp>
        <p:nvSpPr>
          <p:cNvPr id="3" name="Title 2">
            <a:extLst>
              <a:ext uri="{FF2B5EF4-FFF2-40B4-BE49-F238E27FC236}">
                <a16:creationId xmlns:a16="http://schemas.microsoft.com/office/drawing/2014/main" id="{F5918D38-6113-6DB7-F254-3C065498D50A}"/>
              </a:ext>
            </a:extLst>
          </p:cNvPr>
          <p:cNvSpPr>
            <a:spLocks noGrp="1"/>
          </p:cNvSpPr>
          <p:nvPr>
            <p:ph type="title"/>
          </p:nvPr>
        </p:nvSpPr>
        <p:spPr/>
        <p:txBody>
          <a:bodyPr/>
          <a:lstStyle/>
          <a:p>
            <a:r>
              <a:rPr lang="nl-BE" dirty="0" err="1"/>
              <a:t>Loading</a:t>
            </a:r>
            <a:r>
              <a:rPr lang="nl-BE" dirty="0"/>
              <a:t> </a:t>
            </a:r>
            <a:r>
              <a:rPr lang="nl-BE" dirty="0" err="1"/>
              <a:t>the</a:t>
            </a:r>
            <a:r>
              <a:rPr lang="nl-BE" dirty="0"/>
              <a:t> </a:t>
            </a:r>
            <a:r>
              <a:rPr lang="nl-BE" dirty="0" err="1"/>
              <a:t>Fasion</a:t>
            </a:r>
            <a:r>
              <a:rPr lang="nl-BE" dirty="0"/>
              <a:t> Minst Data</a:t>
            </a:r>
          </a:p>
        </p:txBody>
      </p:sp>
      <p:sp>
        <p:nvSpPr>
          <p:cNvPr id="5" name="TextBox 4">
            <a:extLst>
              <a:ext uri="{FF2B5EF4-FFF2-40B4-BE49-F238E27FC236}">
                <a16:creationId xmlns:a16="http://schemas.microsoft.com/office/drawing/2014/main" id="{75DC6828-5B87-6818-DF80-214157A7CD8C}"/>
              </a:ext>
            </a:extLst>
          </p:cNvPr>
          <p:cNvSpPr txBox="1"/>
          <p:nvPr/>
        </p:nvSpPr>
        <p:spPr>
          <a:xfrm>
            <a:off x="765737" y="1341067"/>
            <a:ext cx="10397296" cy="369332"/>
          </a:xfrm>
          <a:prstGeom prst="rect">
            <a:avLst/>
          </a:prstGeom>
          <a:noFill/>
        </p:spPr>
        <p:txBody>
          <a:bodyPr wrap="square">
            <a:spAutoFit/>
          </a:bodyPr>
          <a:lstStyle/>
          <a:p>
            <a:r>
              <a:rPr lang="en-US" b="0" i="0" dirty="0">
                <a:solidFill>
                  <a:srgbClr val="212121"/>
                </a:solidFill>
                <a:effectLst/>
                <a:latin typeface="Roboto" panose="02000000000000000000" pitchFamily="2" charset="0"/>
              </a:rPr>
              <a:t>The Fashion MNIST data is available directly in the </a:t>
            </a:r>
            <a:r>
              <a:rPr lang="en-US" b="0" i="0" dirty="0" err="1">
                <a:solidFill>
                  <a:srgbClr val="212121"/>
                </a:solidFill>
                <a:effectLst/>
                <a:latin typeface="Roboto" panose="02000000000000000000" pitchFamily="2" charset="0"/>
              </a:rPr>
              <a:t>tf.keras</a:t>
            </a:r>
            <a:r>
              <a:rPr lang="en-US" b="0" i="0" dirty="0">
                <a:solidFill>
                  <a:srgbClr val="212121"/>
                </a:solidFill>
                <a:effectLst/>
                <a:latin typeface="Roboto" panose="02000000000000000000" pitchFamily="2" charset="0"/>
              </a:rPr>
              <a:t> datasets API. You load it like this:</a:t>
            </a:r>
            <a:endParaRPr lang="nl-BE" dirty="0"/>
          </a:p>
        </p:txBody>
      </p:sp>
      <p:sp>
        <p:nvSpPr>
          <p:cNvPr id="6" name="TextBox 5">
            <a:extLst>
              <a:ext uri="{FF2B5EF4-FFF2-40B4-BE49-F238E27FC236}">
                <a16:creationId xmlns:a16="http://schemas.microsoft.com/office/drawing/2014/main" id="{752B9F52-2902-300D-7C83-B10BD6F9044F}"/>
              </a:ext>
            </a:extLst>
          </p:cNvPr>
          <p:cNvSpPr txBox="1"/>
          <p:nvPr/>
        </p:nvSpPr>
        <p:spPr>
          <a:xfrm>
            <a:off x="765737" y="1825702"/>
            <a:ext cx="6096000" cy="369332"/>
          </a:xfrm>
          <a:prstGeom prst="rect">
            <a:avLst/>
          </a:prstGeom>
          <a:noFill/>
        </p:spPr>
        <p:txBody>
          <a:bodyPr wrap="square">
            <a:spAutoFit/>
          </a:bodyPr>
          <a:lstStyle/>
          <a:p>
            <a:r>
              <a:rPr lang="sv-SE" b="0" dirty="0">
                <a:solidFill>
                  <a:srgbClr val="000000"/>
                </a:solidFill>
                <a:effectLst/>
                <a:latin typeface="Courier New" panose="02070309020205020404" pitchFamily="49" charset="0"/>
              </a:rPr>
              <a:t>mnist = tf.keras.datasets.fashion_mnist</a:t>
            </a:r>
          </a:p>
        </p:txBody>
      </p:sp>
      <p:sp>
        <p:nvSpPr>
          <p:cNvPr id="10" name="TextBox 9">
            <a:extLst>
              <a:ext uri="{FF2B5EF4-FFF2-40B4-BE49-F238E27FC236}">
                <a16:creationId xmlns:a16="http://schemas.microsoft.com/office/drawing/2014/main" id="{027ED70B-94D7-F9A4-32BB-37C332AED328}"/>
              </a:ext>
            </a:extLst>
          </p:cNvPr>
          <p:cNvSpPr txBox="1"/>
          <p:nvPr/>
        </p:nvSpPr>
        <p:spPr>
          <a:xfrm>
            <a:off x="765736" y="2368713"/>
            <a:ext cx="10397295" cy="646331"/>
          </a:xfrm>
          <a:prstGeom prst="rect">
            <a:avLst/>
          </a:prstGeom>
          <a:noFill/>
        </p:spPr>
        <p:txBody>
          <a:bodyPr wrap="square">
            <a:spAutoFit/>
          </a:bodyPr>
          <a:lstStyle/>
          <a:p>
            <a:r>
              <a:rPr lang="en-US" b="0" i="0" dirty="0">
                <a:solidFill>
                  <a:srgbClr val="212121"/>
                </a:solidFill>
                <a:effectLst/>
                <a:latin typeface="Roboto" panose="02000000000000000000" pitchFamily="2" charset="0"/>
              </a:rPr>
              <a:t>Calling </a:t>
            </a:r>
            <a:r>
              <a:rPr lang="en-US" b="0" i="0" dirty="0" err="1">
                <a:solidFill>
                  <a:srgbClr val="212121"/>
                </a:solidFill>
                <a:effectLst/>
                <a:latin typeface="Roboto" panose="02000000000000000000" pitchFamily="2" charset="0"/>
              </a:rPr>
              <a:t>load_data</a:t>
            </a:r>
            <a:r>
              <a:rPr lang="en-US" b="0" i="0" dirty="0">
                <a:solidFill>
                  <a:srgbClr val="212121"/>
                </a:solidFill>
                <a:effectLst/>
                <a:latin typeface="Roboto" panose="02000000000000000000" pitchFamily="2" charset="0"/>
              </a:rPr>
              <a:t> on this object will give you two sets of two lists, these will be the training and testing values for the graphics that contain the clothing items and their labels.</a:t>
            </a:r>
            <a:endParaRPr lang="nl-BE" dirty="0"/>
          </a:p>
        </p:txBody>
      </p:sp>
      <p:sp>
        <p:nvSpPr>
          <p:cNvPr id="12" name="TextBox 11">
            <a:extLst>
              <a:ext uri="{FF2B5EF4-FFF2-40B4-BE49-F238E27FC236}">
                <a16:creationId xmlns:a16="http://schemas.microsoft.com/office/drawing/2014/main" id="{97E8A010-A0F3-A6F0-D9A8-EA16EACAF9E6}"/>
              </a:ext>
            </a:extLst>
          </p:cNvPr>
          <p:cNvSpPr txBox="1"/>
          <p:nvPr/>
        </p:nvSpPr>
        <p:spPr>
          <a:xfrm>
            <a:off x="528670" y="3488692"/>
            <a:ext cx="11426264" cy="369332"/>
          </a:xfrm>
          <a:prstGeom prst="rect">
            <a:avLst/>
          </a:prstGeom>
          <a:noFill/>
        </p:spPr>
        <p:txBody>
          <a:bodyPr wrap="square">
            <a:spAutoFit/>
          </a:bodyPr>
          <a:lstStyle/>
          <a:p>
            <a:r>
              <a:rPr lang="en-US" b="0" dirty="0">
                <a:solidFill>
                  <a:srgbClr val="000000"/>
                </a:solidFill>
                <a:effectLst/>
                <a:latin typeface="Courier New" panose="02070309020205020404" pitchFamily="49" charset="0"/>
              </a:rPr>
              <a:t>(</a:t>
            </a:r>
            <a:r>
              <a:rPr lang="en-US" b="0" dirty="0" err="1">
                <a:solidFill>
                  <a:srgbClr val="000000"/>
                </a:solidFill>
                <a:effectLst/>
                <a:latin typeface="Courier New" panose="02070309020205020404" pitchFamily="49" charset="0"/>
              </a:rPr>
              <a:t>training_images</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training_labels</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test_images</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test_labels</a:t>
            </a:r>
            <a:r>
              <a:rPr lang="en-US" b="0" dirty="0">
                <a:solidFill>
                  <a:srgbClr val="000000"/>
                </a:solidFill>
                <a:effectLst/>
                <a:latin typeface="Courier New" panose="02070309020205020404" pitchFamily="49" charset="0"/>
              </a:rPr>
              <a:t>) = </a:t>
            </a:r>
            <a:r>
              <a:rPr lang="en-US" b="0" dirty="0" err="1">
                <a:solidFill>
                  <a:srgbClr val="000000"/>
                </a:solidFill>
                <a:effectLst/>
                <a:latin typeface="Courier New" panose="02070309020205020404" pitchFamily="49" charset="0"/>
              </a:rPr>
              <a:t>mnist.load_data</a:t>
            </a:r>
            <a:r>
              <a:rPr lang="en-US" b="0" dirty="0">
                <a:solidFill>
                  <a:srgbClr val="000000"/>
                </a:solidFill>
                <a:effectLst/>
                <a:latin typeface="Courier New" panose="02070309020205020404" pitchFamily="49" charset="0"/>
              </a:rPr>
              <a:t>()</a:t>
            </a:r>
          </a:p>
        </p:txBody>
      </p:sp>
      <p:pic>
        <p:nvPicPr>
          <p:cNvPr id="2050" name="Picture 2">
            <a:extLst>
              <a:ext uri="{FF2B5EF4-FFF2-40B4-BE49-F238E27FC236}">
                <a16:creationId xmlns:a16="http://schemas.microsoft.com/office/drawing/2014/main" id="{44AA70FE-C1DF-9C38-8A85-0757621D594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12711" y="4218571"/>
            <a:ext cx="1428044" cy="1417746"/>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F9C30A66-9DD6-5320-09C9-29B788B982D6}"/>
              </a:ext>
            </a:extLst>
          </p:cNvPr>
          <p:cNvCxnSpPr>
            <a:endCxn id="2050" idx="0"/>
          </p:cNvCxnSpPr>
          <p:nvPr/>
        </p:nvCxnSpPr>
        <p:spPr bwMode="gray">
          <a:xfrm>
            <a:off x="1783644" y="3858024"/>
            <a:ext cx="443089" cy="360547"/>
          </a:xfrm>
          <a:prstGeom prst="straightConnector1">
            <a:avLst/>
          </a:prstGeom>
          <a:ln>
            <a:headEnd/>
            <a:tailEnd type="triangle"/>
          </a:ln>
        </p:spPr>
        <p:style>
          <a:lnRef idx="2">
            <a:schemeClr val="dk1"/>
          </a:lnRef>
          <a:fillRef idx="0">
            <a:schemeClr val="dk1"/>
          </a:fillRef>
          <a:effectRef idx="1">
            <a:schemeClr val="dk1"/>
          </a:effectRef>
          <a:fontRef idx="minor">
            <a:schemeClr val="tx1"/>
          </a:fontRef>
        </p:style>
      </p:cxnSp>
      <p:sp>
        <p:nvSpPr>
          <p:cNvPr id="15" name="TextBox 14">
            <a:extLst>
              <a:ext uri="{FF2B5EF4-FFF2-40B4-BE49-F238E27FC236}">
                <a16:creationId xmlns:a16="http://schemas.microsoft.com/office/drawing/2014/main" id="{1E63FBE4-1D73-1B8E-9FA7-2159A1B48C00}"/>
              </a:ext>
            </a:extLst>
          </p:cNvPr>
          <p:cNvSpPr txBox="1"/>
          <p:nvPr/>
        </p:nvSpPr>
        <p:spPr>
          <a:xfrm>
            <a:off x="4316092" y="4283963"/>
            <a:ext cx="560707" cy="369332"/>
          </a:xfrm>
          <a:prstGeom prst="rect">
            <a:avLst/>
          </a:prstGeom>
          <a:noFill/>
        </p:spPr>
        <p:txBody>
          <a:bodyPr wrap="square">
            <a:spAutoFit/>
          </a:bodyPr>
          <a:lstStyle/>
          <a:p>
            <a:r>
              <a:rPr lang="en-US" b="0" i="0" dirty="0">
                <a:solidFill>
                  <a:srgbClr val="212121"/>
                </a:solidFill>
                <a:effectLst/>
                <a:latin typeface="Roboto" panose="02000000000000000000" pitchFamily="2" charset="0"/>
              </a:rPr>
              <a:t>9</a:t>
            </a:r>
            <a:endParaRPr lang="nl-BE" dirty="0"/>
          </a:p>
        </p:txBody>
      </p:sp>
      <p:cxnSp>
        <p:nvCxnSpPr>
          <p:cNvPr id="16" name="Straight Arrow Connector 15">
            <a:extLst>
              <a:ext uri="{FF2B5EF4-FFF2-40B4-BE49-F238E27FC236}">
                <a16:creationId xmlns:a16="http://schemas.microsoft.com/office/drawing/2014/main" id="{64D235B4-1DFE-335B-CE6F-80862B92A748}"/>
              </a:ext>
            </a:extLst>
          </p:cNvPr>
          <p:cNvCxnSpPr/>
          <p:nvPr/>
        </p:nvCxnSpPr>
        <p:spPr bwMode="gray">
          <a:xfrm>
            <a:off x="3974184" y="3858024"/>
            <a:ext cx="443089" cy="360547"/>
          </a:xfrm>
          <a:prstGeom prst="straightConnector1">
            <a:avLst/>
          </a:prstGeom>
          <a:ln>
            <a:headEnd/>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3599616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BB8996-A9C7-3980-893F-0B7370D1028C}"/>
              </a:ext>
            </a:extLst>
          </p:cNvPr>
          <p:cNvSpPr>
            <a:spLocks noGrp="1"/>
          </p:cNvSpPr>
          <p:nvPr>
            <p:ph type="sldNum" sz="quarter" idx="4"/>
          </p:nvPr>
        </p:nvSpPr>
        <p:spPr/>
        <p:txBody>
          <a:bodyPr/>
          <a:lstStyle/>
          <a:p>
            <a:fld id="{525A3C56-E491-49B2-93F3-63532DF516BC}" type="slidenum">
              <a:rPr lang="en-CA" smtClean="0"/>
              <a:pPr/>
              <a:t>59</a:t>
            </a:fld>
            <a:endParaRPr lang="en-CA" dirty="0"/>
          </a:p>
        </p:txBody>
      </p:sp>
      <p:sp>
        <p:nvSpPr>
          <p:cNvPr id="3" name="Title 2">
            <a:extLst>
              <a:ext uri="{FF2B5EF4-FFF2-40B4-BE49-F238E27FC236}">
                <a16:creationId xmlns:a16="http://schemas.microsoft.com/office/drawing/2014/main" id="{F5918D38-6113-6DB7-F254-3C065498D50A}"/>
              </a:ext>
            </a:extLst>
          </p:cNvPr>
          <p:cNvSpPr>
            <a:spLocks noGrp="1"/>
          </p:cNvSpPr>
          <p:nvPr>
            <p:ph type="title"/>
          </p:nvPr>
        </p:nvSpPr>
        <p:spPr/>
        <p:txBody>
          <a:bodyPr/>
          <a:lstStyle/>
          <a:p>
            <a:r>
              <a:rPr lang="nl-BE" dirty="0" err="1"/>
              <a:t>If</a:t>
            </a:r>
            <a:r>
              <a:rPr lang="nl-BE" dirty="0"/>
              <a:t> </a:t>
            </a:r>
            <a:r>
              <a:rPr lang="nl-BE" dirty="0" err="1"/>
              <a:t>you</a:t>
            </a:r>
            <a:r>
              <a:rPr lang="nl-BE" dirty="0"/>
              <a:t> </a:t>
            </a:r>
            <a:r>
              <a:rPr lang="nl-BE" dirty="0" err="1"/>
              <a:t>don’t</a:t>
            </a:r>
            <a:r>
              <a:rPr lang="nl-BE" dirty="0"/>
              <a:t> </a:t>
            </a:r>
            <a:r>
              <a:rPr lang="nl-BE" dirty="0" err="1"/>
              <a:t>believe</a:t>
            </a:r>
            <a:r>
              <a:rPr lang="nl-BE" dirty="0"/>
              <a:t> me … </a:t>
            </a:r>
            <a:r>
              <a:rPr lang="nl-BE" dirty="0" err="1"/>
              <a:t>try</a:t>
            </a:r>
            <a:r>
              <a:rPr lang="nl-BE" dirty="0"/>
              <a:t> </a:t>
            </a:r>
            <a:r>
              <a:rPr lang="nl-BE" dirty="0" err="1"/>
              <a:t>this</a:t>
            </a:r>
            <a:r>
              <a:rPr lang="nl-BE" dirty="0"/>
              <a:t> code</a:t>
            </a:r>
          </a:p>
        </p:txBody>
      </p:sp>
      <p:sp>
        <p:nvSpPr>
          <p:cNvPr id="7" name="TextBox 6">
            <a:extLst>
              <a:ext uri="{FF2B5EF4-FFF2-40B4-BE49-F238E27FC236}">
                <a16:creationId xmlns:a16="http://schemas.microsoft.com/office/drawing/2014/main" id="{92F2FB61-3BCA-EC42-2F7E-396C31CA3BD0}"/>
              </a:ext>
            </a:extLst>
          </p:cNvPr>
          <p:cNvSpPr txBox="1"/>
          <p:nvPr/>
        </p:nvSpPr>
        <p:spPr>
          <a:xfrm>
            <a:off x="677332" y="2678728"/>
            <a:ext cx="6096000" cy="1200329"/>
          </a:xfrm>
          <a:prstGeom prst="rect">
            <a:avLst/>
          </a:prstGeom>
          <a:noFill/>
        </p:spPr>
        <p:txBody>
          <a:bodyPr wrap="square">
            <a:spAutoFit/>
          </a:bodyPr>
          <a:lstStyle/>
          <a:p>
            <a:r>
              <a:rPr lang="en-US" b="0" dirty="0">
                <a:solidFill>
                  <a:srgbClr val="AF00DB"/>
                </a:solidFill>
                <a:effectLst/>
                <a:latin typeface="Courier New" panose="02070309020205020404" pitchFamily="49" charset="0"/>
              </a:rPr>
              <a:t>import</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matplotlib.pyplot</a:t>
            </a:r>
            <a:r>
              <a:rPr lang="en-US" b="0" dirty="0">
                <a:solidFill>
                  <a:srgbClr val="000000"/>
                </a:solidFill>
                <a:effectLst/>
                <a:latin typeface="Courier New" panose="02070309020205020404" pitchFamily="49" charset="0"/>
              </a:rPr>
              <a:t> </a:t>
            </a:r>
            <a:r>
              <a:rPr lang="en-US" b="0" dirty="0">
                <a:solidFill>
                  <a:srgbClr val="AF00DB"/>
                </a:solidFill>
                <a:effectLst/>
                <a:latin typeface="Courier New" panose="02070309020205020404" pitchFamily="49" charset="0"/>
              </a:rPr>
              <a:t>as</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plt</a:t>
            </a:r>
            <a:endParaRPr lang="en-US" b="0" dirty="0">
              <a:solidFill>
                <a:srgbClr val="000000"/>
              </a:solidFill>
              <a:effectLst/>
              <a:latin typeface="Courier New" panose="02070309020205020404" pitchFamily="49" charset="0"/>
            </a:endParaRPr>
          </a:p>
          <a:p>
            <a:r>
              <a:rPr lang="en-US" b="0" dirty="0" err="1">
                <a:solidFill>
                  <a:srgbClr val="000000"/>
                </a:solidFill>
                <a:effectLst/>
                <a:latin typeface="Courier New" panose="02070309020205020404" pitchFamily="49" charset="0"/>
              </a:rPr>
              <a:t>plt.imshow</a:t>
            </a:r>
            <a:r>
              <a:rPr lang="en-US" b="0" dirty="0">
                <a:solidFill>
                  <a:srgbClr val="000000"/>
                </a:solidFill>
                <a:effectLst/>
                <a:latin typeface="Courier New" panose="02070309020205020404" pitchFamily="49" charset="0"/>
              </a:rPr>
              <a:t>(</a:t>
            </a:r>
            <a:r>
              <a:rPr lang="en-US" b="0" dirty="0" err="1">
                <a:solidFill>
                  <a:srgbClr val="000000"/>
                </a:solidFill>
                <a:effectLst/>
                <a:latin typeface="Courier New" panose="02070309020205020404" pitchFamily="49" charset="0"/>
              </a:rPr>
              <a:t>training_images</a:t>
            </a:r>
            <a:r>
              <a:rPr lang="en-US" b="0" dirty="0">
                <a:solidFill>
                  <a:srgbClr val="000000"/>
                </a:solidFill>
                <a:effectLst/>
                <a:latin typeface="Courier New" panose="02070309020205020404" pitchFamily="49" charset="0"/>
              </a:rPr>
              <a:t>[</a:t>
            </a:r>
            <a:r>
              <a:rPr lang="en-US" b="0" dirty="0">
                <a:solidFill>
                  <a:srgbClr val="116644"/>
                </a:solidFill>
                <a:effectLst/>
                <a:latin typeface="Courier New" panose="02070309020205020404" pitchFamily="49" charset="0"/>
              </a:rPr>
              <a:t>0</a:t>
            </a:r>
            <a:r>
              <a:rPr lang="en-US" b="0" dirty="0">
                <a:solidFill>
                  <a:srgbClr val="000000"/>
                </a:solidFill>
                <a:effectLst/>
                <a:latin typeface="Courier New" panose="02070309020205020404" pitchFamily="49" charset="0"/>
              </a:rPr>
              <a:t>])</a:t>
            </a:r>
          </a:p>
          <a:p>
            <a:r>
              <a:rPr lang="en-US" b="0" dirty="0">
                <a:solidFill>
                  <a:srgbClr val="795E26"/>
                </a:solidFill>
                <a:effectLst/>
                <a:latin typeface="Courier New" panose="02070309020205020404" pitchFamily="49" charset="0"/>
              </a:rPr>
              <a:t>print</a:t>
            </a:r>
            <a:r>
              <a:rPr lang="en-US" b="0" dirty="0">
                <a:solidFill>
                  <a:srgbClr val="000000"/>
                </a:solidFill>
                <a:effectLst/>
                <a:latin typeface="Courier New" panose="02070309020205020404" pitchFamily="49" charset="0"/>
              </a:rPr>
              <a:t>(</a:t>
            </a:r>
            <a:r>
              <a:rPr lang="en-US" b="0" dirty="0" err="1">
                <a:solidFill>
                  <a:srgbClr val="000000"/>
                </a:solidFill>
                <a:effectLst/>
                <a:latin typeface="Courier New" panose="02070309020205020404" pitchFamily="49" charset="0"/>
              </a:rPr>
              <a:t>training_labels</a:t>
            </a:r>
            <a:r>
              <a:rPr lang="en-US" b="0" dirty="0">
                <a:solidFill>
                  <a:srgbClr val="000000"/>
                </a:solidFill>
                <a:effectLst/>
                <a:latin typeface="Courier New" panose="02070309020205020404" pitchFamily="49" charset="0"/>
              </a:rPr>
              <a:t>[</a:t>
            </a:r>
            <a:r>
              <a:rPr lang="en-US" b="0" dirty="0">
                <a:solidFill>
                  <a:srgbClr val="116644"/>
                </a:solidFill>
                <a:effectLst/>
                <a:latin typeface="Courier New" panose="02070309020205020404" pitchFamily="49" charset="0"/>
              </a:rPr>
              <a:t>0</a:t>
            </a:r>
            <a:r>
              <a:rPr lang="en-US" b="0" dirty="0">
                <a:solidFill>
                  <a:srgbClr val="000000"/>
                </a:solidFill>
                <a:effectLst/>
                <a:latin typeface="Courier New" panose="02070309020205020404" pitchFamily="49" charset="0"/>
              </a:rPr>
              <a:t>])</a:t>
            </a:r>
          </a:p>
          <a:p>
            <a:r>
              <a:rPr lang="en-US" b="0" dirty="0">
                <a:solidFill>
                  <a:srgbClr val="795E26"/>
                </a:solidFill>
                <a:effectLst/>
                <a:latin typeface="Courier New" panose="02070309020205020404" pitchFamily="49" charset="0"/>
              </a:rPr>
              <a:t>print</a:t>
            </a:r>
            <a:r>
              <a:rPr lang="en-US" b="0" dirty="0">
                <a:solidFill>
                  <a:srgbClr val="000000"/>
                </a:solidFill>
                <a:effectLst/>
                <a:latin typeface="Courier New" panose="02070309020205020404" pitchFamily="49" charset="0"/>
              </a:rPr>
              <a:t>(</a:t>
            </a:r>
            <a:r>
              <a:rPr lang="en-US" b="0" dirty="0" err="1">
                <a:solidFill>
                  <a:srgbClr val="000000"/>
                </a:solidFill>
                <a:effectLst/>
                <a:latin typeface="Courier New" panose="02070309020205020404" pitchFamily="49" charset="0"/>
              </a:rPr>
              <a:t>training_images</a:t>
            </a:r>
            <a:r>
              <a:rPr lang="en-US" b="0" dirty="0">
                <a:solidFill>
                  <a:srgbClr val="000000"/>
                </a:solidFill>
                <a:effectLst/>
                <a:latin typeface="Courier New" panose="02070309020205020404" pitchFamily="49" charset="0"/>
              </a:rPr>
              <a:t>[</a:t>
            </a:r>
            <a:r>
              <a:rPr lang="en-US" b="0" dirty="0">
                <a:solidFill>
                  <a:srgbClr val="116644"/>
                </a:solidFill>
                <a:effectLst/>
                <a:latin typeface="Courier New" panose="02070309020205020404" pitchFamily="49" charset="0"/>
              </a:rPr>
              <a:t>0</a:t>
            </a:r>
            <a:r>
              <a:rPr lang="en-US" b="0" dirty="0">
                <a:solidFill>
                  <a:srgbClr val="000000"/>
                </a:solidFill>
                <a:effectLst/>
                <a:latin typeface="Courier New" panose="02070309020205020404" pitchFamily="49" charset="0"/>
              </a:rPr>
              <a:t>])</a:t>
            </a:r>
          </a:p>
        </p:txBody>
      </p:sp>
      <p:sp>
        <p:nvSpPr>
          <p:cNvPr id="9" name="TextBox 8">
            <a:extLst>
              <a:ext uri="{FF2B5EF4-FFF2-40B4-BE49-F238E27FC236}">
                <a16:creationId xmlns:a16="http://schemas.microsoft.com/office/drawing/2014/main" id="{B2F1B7AE-04E3-7D8B-6ADC-912F64DB5E9D}"/>
              </a:ext>
            </a:extLst>
          </p:cNvPr>
          <p:cNvSpPr txBox="1"/>
          <p:nvPr/>
        </p:nvSpPr>
        <p:spPr>
          <a:xfrm>
            <a:off x="677332" y="1623747"/>
            <a:ext cx="10485701" cy="646331"/>
          </a:xfrm>
          <a:prstGeom prst="rect">
            <a:avLst/>
          </a:prstGeom>
          <a:noFill/>
        </p:spPr>
        <p:txBody>
          <a:bodyPr wrap="square">
            <a:spAutoFit/>
          </a:bodyPr>
          <a:lstStyle/>
          <a:p>
            <a:r>
              <a:rPr lang="en-US" b="0" i="0" dirty="0">
                <a:solidFill>
                  <a:srgbClr val="212121"/>
                </a:solidFill>
                <a:effectLst/>
                <a:latin typeface="Roboto" panose="02000000000000000000" pitchFamily="2" charset="0"/>
              </a:rPr>
              <a:t>Let's print a training image, and a training label to see...Experiment with different indices in the array. For example, also take a look at index 42...that's a </a:t>
            </a:r>
            <a:r>
              <a:rPr lang="en-US" b="0" i="0" dirty="0" err="1">
                <a:solidFill>
                  <a:srgbClr val="212121"/>
                </a:solidFill>
                <a:effectLst/>
                <a:latin typeface="Roboto" panose="02000000000000000000" pitchFamily="2" charset="0"/>
              </a:rPr>
              <a:t>a</a:t>
            </a:r>
            <a:r>
              <a:rPr lang="en-US" b="0" i="0" dirty="0">
                <a:solidFill>
                  <a:srgbClr val="212121"/>
                </a:solidFill>
                <a:effectLst/>
                <a:latin typeface="Roboto" panose="02000000000000000000" pitchFamily="2" charset="0"/>
              </a:rPr>
              <a:t> different boot than the one at index 0</a:t>
            </a:r>
            <a:endParaRPr lang="nl-BE" dirty="0"/>
          </a:p>
        </p:txBody>
      </p:sp>
      <p:pic>
        <p:nvPicPr>
          <p:cNvPr id="11" name="Picture 2">
            <a:extLst>
              <a:ext uri="{FF2B5EF4-FFF2-40B4-BE49-F238E27FC236}">
                <a16:creationId xmlns:a16="http://schemas.microsoft.com/office/drawing/2014/main" id="{80AE19FE-3D01-818C-1925-CC82494A99C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5918" y="4529973"/>
            <a:ext cx="1428044" cy="141774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E77BD0D8-E9E4-F59A-B9CF-BCEF4FABDF86}"/>
              </a:ext>
            </a:extLst>
          </p:cNvPr>
          <p:cNvSpPr txBox="1"/>
          <p:nvPr/>
        </p:nvSpPr>
        <p:spPr>
          <a:xfrm>
            <a:off x="1053600" y="4156048"/>
            <a:ext cx="1095025" cy="369332"/>
          </a:xfrm>
          <a:prstGeom prst="rect">
            <a:avLst/>
          </a:prstGeom>
          <a:noFill/>
        </p:spPr>
        <p:txBody>
          <a:bodyPr wrap="square">
            <a:spAutoFit/>
          </a:bodyPr>
          <a:lstStyle/>
          <a:p>
            <a:r>
              <a:rPr lang="en-US" b="0" i="0" dirty="0">
                <a:solidFill>
                  <a:srgbClr val="212121"/>
                </a:solidFill>
                <a:effectLst/>
                <a:latin typeface="Roboto" panose="02000000000000000000" pitchFamily="2" charset="0"/>
              </a:rPr>
              <a:t>index 0</a:t>
            </a:r>
            <a:endParaRPr lang="nl-BE" dirty="0"/>
          </a:p>
        </p:txBody>
      </p:sp>
      <p:sp>
        <p:nvSpPr>
          <p:cNvPr id="18" name="TextBox 17">
            <a:extLst>
              <a:ext uri="{FF2B5EF4-FFF2-40B4-BE49-F238E27FC236}">
                <a16:creationId xmlns:a16="http://schemas.microsoft.com/office/drawing/2014/main" id="{A230CEEA-20F6-828A-A9EC-CDD1EF5EEB30}"/>
              </a:ext>
            </a:extLst>
          </p:cNvPr>
          <p:cNvSpPr txBox="1"/>
          <p:nvPr/>
        </p:nvSpPr>
        <p:spPr>
          <a:xfrm>
            <a:off x="2910622" y="4156048"/>
            <a:ext cx="1095025" cy="369332"/>
          </a:xfrm>
          <a:prstGeom prst="rect">
            <a:avLst/>
          </a:prstGeom>
          <a:noFill/>
        </p:spPr>
        <p:txBody>
          <a:bodyPr wrap="square">
            <a:spAutoFit/>
          </a:bodyPr>
          <a:lstStyle/>
          <a:p>
            <a:r>
              <a:rPr lang="en-US" b="0" i="0" dirty="0">
                <a:solidFill>
                  <a:srgbClr val="212121"/>
                </a:solidFill>
                <a:effectLst/>
                <a:latin typeface="Roboto" panose="02000000000000000000" pitchFamily="2" charset="0"/>
              </a:rPr>
              <a:t>index 42</a:t>
            </a:r>
            <a:endParaRPr lang="nl-BE" dirty="0"/>
          </a:p>
        </p:txBody>
      </p:sp>
      <p:pic>
        <p:nvPicPr>
          <p:cNvPr id="3074" name="Picture 2">
            <a:extLst>
              <a:ext uri="{FF2B5EF4-FFF2-40B4-BE49-F238E27FC236}">
                <a16:creationId xmlns:a16="http://schemas.microsoft.com/office/drawing/2014/main" id="{71B8467A-AF22-D1AB-C589-73A55453692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868" y="4525380"/>
            <a:ext cx="1428044" cy="141774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E45FA58-58DA-E0CC-2E74-484F1C992D3B}"/>
              </a:ext>
            </a:extLst>
          </p:cNvPr>
          <p:cNvSpPr txBox="1"/>
          <p:nvPr/>
        </p:nvSpPr>
        <p:spPr>
          <a:xfrm>
            <a:off x="5346175" y="3879057"/>
            <a:ext cx="6096000" cy="2185214"/>
          </a:xfrm>
          <a:prstGeom prst="rect">
            <a:avLst/>
          </a:prstGeom>
          <a:noFill/>
        </p:spPr>
        <p:txBody>
          <a:bodyPr wrap="square">
            <a:spAutoFit/>
          </a:bodyPr>
          <a:lstStyle/>
          <a:p>
            <a:r>
              <a:rPr lang="nl-BE" sz="800" b="0" i="0" dirty="0">
                <a:solidFill>
                  <a:srgbClr val="212121"/>
                </a:solidFill>
                <a:effectLst/>
                <a:latin typeface="Courier New" panose="02070309020205020404" pitchFamily="49" charset="0"/>
              </a:rPr>
              <a:t>[ 0 0 0 0 0 0 0 0 0 0 0 0 0 0 0 0 0 0 0 0 0 0 0 0 0 0 0 0] </a:t>
            </a:r>
          </a:p>
          <a:p>
            <a:r>
              <a:rPr lang="nl-BE" sz="800" b="0" i="0" dirty="0">
                <a:solidFill>
                  <a:srgbClr val="212121"/>
                </a:solidFill>
                <a:effectLst/>
                <a:latin typeface="Courier New" panose="02070309020205020404" pitchFamily="49" charset="0"/>
              </a:rPr>
              <a:t>[ 0 0 0 0 0 0 0 0 0 0 0 0 0 0 0 0 0 0 0 0 0 0 0 0 0 0 0 0] </a:t>
            </a:r>
          </a:p>
          <a:p>
            <a:r>
              <a:rPr lang="nl-BE" sz="800" b="0" i="0" dirty="0">
                <a:solidFill>
                  <a:srgbClr val="212121"/>
                </a:solidFill>
                <a:effectLst/>
                <a:latin typeface="Courier New" panose="02070309020205020404" pitchFamily="49" charset="0"/>
              </a:rPr>
              <a:t>[ 0 0 0 0 0 0 0 0 0 0 0 0 0 0 0 0 0 0 0 0 0 0 0 0 0 0 0 0] </a:t>
            </a:r>
          </a:p>
          <a:p>
            <a:r>
              <a:rPr lang="nl-BE" sz="800" b="0" i="0" dirty="0">
                <a:solidFill>
                  <a:srgbClr val="212121"/>
                </a:solidFill>
                <a:effectLst/>
                <a:latin typeface="Courier New" panose="02070309020205020404" pitchFamily="49" charset="0"/>
              </a:rPr>
              <a:t>[ 0 0 0 0 0 0 0 0 0 0 0 0 1 0 0 13 73 0 0 1 4 0 0 0 0 1 1 0] </a:t>
            </a:r>
          </a:p>
          <a:p>
            <a:r>
              <a:rPr lang="nl-BE" sz="800" b="0" i="0" dirty="0">
                <a:solidFill>
                  <a:srgbClr val="212121"/>
                </a:solidFill>
                <a:effectLst/>
                <a:latin typeface="Courier New" panose="02070309020205020404" pitchFamily="49" charset="0"/>
              </a:rPr>
              <a:t>[ 0 0 0 0 0 0 0 0 0 0 0 0 3 0 36 136 127 62 54 0 0 0 1 3 4 0 0 3] </a:t>
            </a:r>
          </a:p>
          <a:p>
            <a:r>
              <a:rPr lang="nl-BE" sz="800" b="0" i="0" dirty="0">
                <a:solidFill>
                  <a:srgbClr val="212121"/>
                </a:solidFill>
                <a:effectLst/>
                <a:latin typeface="Courier New" panose="02070309020205020404" pitchFamily="49" charset="0"/>
              </a:rPr>
              <a:t>[ 0 0 0 0 0 0 0 0 0 0 0 0 6 0 102 204 176 134 144 123 23 0 0 0 0 12 10 0] </a:t>
            </a:r>
          </a:p>
          <a:p>
            <a:r>
              <a:rPr lang="nl-BE" sz="800" b="0" i="0" dirty="0">
                <a:solidFill>
                  <a:srgbClr val="212121"/>
                </a:solidFill>
                <a:effectLst/>
                <a:latin typeface="Courier New" panose="02070309020205020404" pitchFamily="49" charset="0"/>
              </a:rPr>
              <a:t>[ 0 0 0 0 0 0 0 0 0 0 0 0 0 0 155 236 207 178 107 156 161 109 64 23 77 130 72 15] </a:t>
            </a:r>
          </a:p>
          <a:p>
            <a:r>
              <a:rPr lang="nl-BE" sz="800" b="0" i="0" dirty="0">
                <a:solidFill>
                  <a:srgbClr val="212121"/>
                </a:solidFill>
                <a:effectLst/>
                <a:latin typeface="Courier New" panose="02070309020205020404" pitchFamily="49" charset="0"/>
              </a:rPr>
              <a:t>[ 0 0 0 0 0 0 0 0 0 0 0 1 0 69 207 223 218 216 216 163 127 121 122 146 141 88 172 66] </a:t>
            </a:r>
          </a:p>
          <a:p>
            <a:r>
              <a:rPr lang="nl-BE" sz="800" b="0" i="0" dirty="0">
                <a:solidFill>
                  <a:srgbClr val="212121"/>
                </a:solidFill>
                <a:effectLst/>
                <a:latin typeface="Courier New" panose="02070309020205020404" pitchFamily="49" charset="0"/>
              </a:rPr>
              <a:t>[ 0 0 0 0 0 0 0 0 0 1 1 1 0 200 232 232 233 229 223 223 215 213 164 127 123 196 229 0] </a:t>
            </a:r>
          </a:p>
          <a:p>
            <a:r>
              <a:rPr lang="nl-BE" sz="800" b="0" i="0" dirty="0">
                <a:solidFill>
                  <a:srgbClr val="212121"/>
                </a:solidFill>
                <a:effectLst/>
                <a:latin typeface="Courier New" panose="02070309020205020404" pitchFamily="49" charset="0"/>
              </a:rPr>
              <a:t>[ 0 0 0 0 0 0 0 0 0 0 0 0 0 183 225 216 223 228 235 227 224 222 224 221 223 245 173 0] </a:t>
            </a:r>
          </a:p>
          <a:p>
            <a:r>
              <a:rPr lang="nl-BE" sz="800" b="0" i="0" dirty="0">
                <a:solidFill>
                  <a:srgbClr val="212121"/>
                </a:solidFill>
                <a:effectLst/>
                <a:latin typeface="Courier New" panose="02070309020205020404" pitchFamily="49" charset="0"/>
              </a:rPr>
              <a:t>[ 0 0 0 0 0 0 0 0 0 0 0 0 0 193 228 218 213 198 180 212 210 211 213 223 220 243 202 0] </a:t>
            </a:r>
          </a:p>
          <a:p>
            <a:r>
              <a:rPr lang="nl-BE" sz="800" b="0" i="0" dirty="0">
                <a:solidFill>
                  <a:srgbClr val="212121"/>
                </a:solidFill>
                <a:effectLst/>
                <a:latin typeface="Courier New" panose="02070309020205020404" pitchFamily="49" charset="0"/>
              </a:rPr>
              <a:t>[ 0 0 0 0 0 0 0 0 0 1 3 0 12 219 220 212 218 192 169 227 208 218 224 212 226 197 209 52] </a:t>
            </a:r>
          </a:p>
          <a:p>
            <a:r>
              <a:rPr lang="nl-BE" sz="800" b="0" i="0" dirty="0">
                <a:solidFill>
                  <a:srgbClr val="212121"/>
                </a:solidFill>
                <a:effectLst/>
                <a:latin typeface="Courier New" panose="02070309020205020404" pitchFamily="49" charset="0"/>
              </a:rPr>
              <a:t>[ 0 0 0 0 0 0 0 0 0 0 6 0 99 244 222 220 218 203 198 221 215 213 222 220 245 119 167 56] </a:t>
            </a:r>
          </a:p>
          <a:p>
            <a:r>
              <a:rPr lang="nl-BE" sz="800" b="0" i="0" dirty="0">
                <a:solidFill>
                  <a:srgbClr val="212121"/>
                </a:solidFill>
                <a:effectLst/>
                <a:latin typeface="Courier New" panose="02070309020205020404" pitchFamily="49" charset="0"/>
              </a:rPr>
              <a:t>[ 0 0 0 0 0 0 0 0 0 4 0 0 55 236 228 230 228 240 232 213 218 223 234 217 217 209 92 0] </a:t>
            </a:r>
          </a:p>
          <a:p>
            <a:r>
              <a:rPr lang="nl-BE" sz="800" b="0" i="0" dirty="0">
                <a:solidFill>
                  <a:srgbClr val="212121"/>
                </a:solidFill>
                <a:effectLst/>
                <a:latin typeface="Courier New" panose="02070309020205020404" pitchFamily="49" charset="0"/>
              </a:rPr>
              <a:t>[ 0 0 1 4 6 7 2 0 0 0 0 0 237 226 217 223 222 219 222 221 216 223 229 215 218 255 77 0] </a:t>
            </a:r>
          </a:p>
          <a:p>
            <a:r>
              <a:rPr lang="nl-BE" sz="800" b="0" i="0" dirty="0">
                <a:solidFill>
                  <a:srgbClr val="212121"/>
                </a:solidFill>
                <a:effectLst/>
                <a:latin typeface="Courier New" panose="02070309020205020404" pitchFamily="49" charset="0"/>
              </a:rPr>
              <a:t>[ 0 3 0 0 0 0 0 0 0 62 145 204 228 207 213 221 218 208 211 218 224 223 219 215 224 244 159 0]</a:t>
            </a:r>
          </a:p>
          <a:p>
            <a:r>
              <a:rPr lang="nl-BE" sz="800" dirty="0">
                <a:solidFill>
                  <a:srgbClr val="212121"/>
                </a:solidFill>
                <a:latin typeface="Courier New" panose="02070309020205020404" pitchFamily="49" charset="0"/>
              </a:rPr>
              <a:t>……….</a:t>
            </a:r>
            <a:endParaRPr lang="nl-BE" sz="800" dirty="0"/>
          </a:p>
        </p:txBody>
      </p:sp>
      <p:sp>
        <p:nvSpPr>
          <p:cNvPr id="21" name="TextBox 20">
            <a:extLst>
              <a:ext uri="{FF2B5EF4-FFF2-40B4-BE49-F238E27FC236}">
                <a16:creationId xmlns:a16="http://schemas.microsoft.com/office/drawing/2014/main" id="{05B65653-C22F-70F3-9A70-89A74191381E}"/>
              </a:ext>
            </a:extLst>
          </p:cNvPr>
          <p:cNvSpPr txBox="1"/>
          <p:nvPr/>
        </p:nvSpPr>
        <p:spPr>
          <a:xfrm>
            <a:off x="6551288" y="3509725"/>
            <a:ext cx="3419594" cy="369332"/>
          </a:xfrm>
          <a:prstGeom prst="rect">
            <a:avLst/>
          </a:prstGeom>
          <a:noFill/>
        </p:spPr>
        <p:txBody>
          <a:bodyPr wrap="square">
            <a:spAutoFit/>
          </a:bodyPr>
          <a:lstStyle/>
          <a:p>
            <a:r>
              <a:rPr lang="en-US" b="0" i="0" dirty="0">
                <a:solidFill>
                  <a:srgbClr val="212121"/>
                </a:solidFill>
                <a:effectLst/>
                <a:latin typeface="Roboto" panose="02000000000000000000" pitchFamily="2" charset="0"/>
              </a:rPr>
              <a:t>Pixel Values index 0</a:t>
            </a:r>
            <a:endParaRPr lang="nl-BE" dirty="0"/>
          </a:p>
        </p:txBody>
      </p:sp>
    </p:spTree>
    <p:extLst>
      <p:ext uri="{BB962C8B-B14F-4D97-AF65-F5344CB8AC3E}">
        <p14:creationId xmlns:p14="http://schemas.microsoft.com/office/powerpoint/2010/main" val="110054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BDBF6A-2CDF-9AAD-681B-4B9112E1AA0B}"/>
              </a:ext>
            </a:extLst>
          </p:cNvPr>
          <p:cNvSpPr>
            <a:spLocks noGrp="1"/>
          </p:cNvSpPr>
          <p:nvPr>
            <p:ph type="sldNum" sz="quarter" idx="12"/>
          </p:nvPr>
        </p:nvSpPr>
        <p:spPr/>
        <p:txBody>
          <a:bodyPr/>
          <a:lstStyle/>
          <a:p>
            <a:fld id="{825B84D2-57B7-44FB-9985-C0AF0A07EBDC}" type="slidenum">
              <a:rPr lang="de-DE" smtClean="0"/>
              <a:t>6</a:t>
            </a:fld>
            <a:endParaRPr lang="de-DE"/>
          </a:p>
        </p:txBody>
      </p:sp>
      <p:pic>
        <p:nvPicPr>
          <p:cNvPr id="1026" name="Picture 2" descr="Introduction To Google Colab | Google Colab Tutorial | What is Google  Colaboratory | Great Learning">
            <a:extLst>
              <a:ext uri="{FF2B5EF4-FFF2-40B4-BE49-F238E27FC236}">
                <a16:creationId xmlns:a16="http://schemas.microsoft.com/office/drawing/2014/main" id="{3FF9B443-E618-3902-5C1E-9E2BE5D69E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4145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BB8996-A9C7-3980-893F-0B7370D1028C}"/>
              </a:ext>
            </a:extLst>
          </p:cNvPr>
          <p:cNvSpPr>
            <a:spLocks noGrp="1"/>
          </p:cNvSpPr>
          <p:nvPr>
            <p:ph type="sldNum" sz="quarter" idx="4"/>
          </p:nvPr>
        </p:nvSpPr>
        <p:spPr/>
        <p:txBody>
          <a:bodyPr/>
          <a:lstStyle/>
          <a:p>
            <a:fld id="{525A3C56-E491-49B2-93F3-63532DF516BC}" type="slidenum">
              <a:rPr lang="en-CA" smtClean="0"/>
              <a:pPr/>
              <a:t>60</a:t>
            </a:fld>
            <a:endParaRPr lang="en-CA" dirty="0"/>
          </a:p>
        </p:txBody>
      </p:sp>
      <p:sp>
        <p:nvSpPr>
          <p:cNvPr id="3" name="Title 2">
            <a:extLst>
              <a:ext uri="{FF2B5EF4-FFF2-40B4-BE49-F238E27FC236}">
                <a16:creationId xmlns:a16="http://schemas.microsoft.com/office/drawing/2014/main" id="{F5918D38-6113-6DB7-F254-3C065498D50A}"/>
              </a:ext>
            </a:extLst>
          </p:cNvPr>
          <p:cNvSpPr>
            <a:spLocks noGrp="1"/>
          </p:cNvSpPr>
          <p:nvPr>
            <p:ph type="title"/>
          </p:nvPr>
        </p:nvSpPr>
        <p:spPr/>
        <p:txBody>
          <a:bodyPr/>
          <a:lstStyle/>
          <a:p>
            <a:r>
              <a:rPr lang="nl-BE" dirty="0" err="1"/>
              <a:t>Let’s</a:t>
            </a:r>
            <a:r>
              <a:rPr lang="nl-BE" dirty="0"/>
              <a:t> </a:t>
            </a:r>
            <a:r>
              <a:rPr lang="nl-BE" dirty="0" err="1"/>
              <a:t>normalize</a:t>
            </a:r>
            <a:r>
              <a:rPr lang="nl-BE" dirty="0"/>
              <a:t> </a:t>
            </a:r>
            <a:r>
              <a:rPr lang="nl-BE" dirty="0" err="1"/>
              <a:t>the</a:t>
            </a:r>
            <a:r>
              <a:rPr lang="nl-BE" dirty="0"/>
              <a:t> data</a:t>
            </a:r>
          </a:p>
        </p:txBody>
      </p:sp>
      <p:sp>
        <p:nvSpPr>
          <p:cNvPr id="9" name="TextBox 8">
            <a:extLst>
              <a:ext uri="{FF2B5EF4-FFF2-40B4-BE49-F238E27FC236}">
                <a16:creationId xmlns:a16="http://schemas.microsoft.com/office/drawing/2014/main" id="{B2F1B7AE-04E3-7D8B-6ADC-912F64DB5E9D}"/>
              </a:ext>
            </a:extLst>
          </p:cNvPr>
          <p:cNvSpPr txBox="1"/>
          <p:nvPr/>
        </p:nvSpPr>
        <p:spPr>
          <a:xfrm>
            <a:off x="677332" y="1623747"/>
            <a:ext cx="10485701" cy="1200329"/>
          </a:xfrm>
          <a:prstGeom prst="rect">
            <a:avLst/>
          </a:prstGeom>
          <a:noFill/>
        </p:spPr>
        <p:txBody>
          <a:bodyPr wrap="square">
            <a:spAutoFit/>
          </a:bodyPr>
          <a:lstStyle/>
          <a:p>
            <a:r>
              <a:rPr lang="en-US" b="0" i="0" dirty="0">
                <a:solidFill>
                  <a:srgbClr val="212121"/>
                </a:solidFill>
                <a:effectLst/>
                <a:latin typeface="Roboto" panose="02000000000000000000" pitchFamily="2" charset="0"/>
              </a:rPr>
              <a:t>You'll notice that all of the values in the number are between 0 and 255. If we are training a neural network, for various reasons it's easier if we treat all values as between 0 and 1, a process called '</a:t>
            </a:r>
            <a:r>
              <a:rPr lang="en-US" b="1" i="0" dirty="0">
                <a:solidFill>
                  <a:srgbClr val="212121"/>
                </a:solidFill>
                <a:effectLst/>
                <a:latin typeface="Roboto" panose="02000000000000000000" pitchFamily="2" charset="0"/>
              </a:rPr>
              <a:t>normalizing</a:t>
            </a:r>
            <a:r>
              <a:rPr lang="en-US" b="0" i="0" dirty="0">
                <a:solidFill>
                  <a:srgbClr val="212121"/>
                </a:solidFill>
                <a:effectLst/>
                <a:latin typeface="Roboto" panose="02000000000000000000" pitchFamily="2" charset="0"/>
              </a:rPr>
              <a:t>'...and fortunately in Python it's easy to normalize a list like this without looping. You do it like this:</a:t>
            </a:r>
            <a:endParaRPr lang="nl-BE" dirty="0"/>
          </a:p>
        </p:txBody>
      </p:sp>
      <p:sp>
        <p:nvSpPr>
          <p:cNvPr id="5" name="TextBox 4">
            <a:extLst>
              <a:ext uri="{FF2B5EF4-FFF2-40B4-BE49-F238E27FC236}">
                <a16:creationId xmlns:a16="http://schemas.microsoft.com/office/drawing/2014/main" id="{EFB40F3F-9AFC-F145-0B5D-A771B22BDC2D}"/>
              </a:ext>
            </a:extLst>
          </p:cNvPr>
          <p:cNvSpPr txBox="1"/>
          <p:nvPr/>
        </p:nvSpPr>
        <p:spPr>
          <a:xfrm>
            <a:off x="765737" y="3093371"/>
            <a:ext cx="6096000" cy="646331"/>
          </a:xfrm>
          <a:prstGeom prst="rect">
            <a:avLst/>
          </a:prstGeom>
          <a:noFill/>
        </p:spPr>
        <p:txBody>
          <a:bodyPr wrap="square">
            <a:spAutoFit/>
          </a:bodyPr>
          <a:lstStyle/>
          <a:p>
            <a:r>
              <a:rPr lang="en-US" b="0" dirty="0" err="1">
                <a:solidFill>
                  <a:srgbClr val="000000"/>
                </a:solidFill>
                <a:effectLst/>
                <a:latin typeface="Courier New" panose="02070309020205020404" pitchFamily="49" charset="0"/>
              </a:rPr>
              <a:t>training_images</a:t>
            </a:r>
            <a:r>
              <a:rPr lang="en-US" b="0" dirty="0">
                <a:solidFill>
                  <a:srgbClr val="000000"/>
                </a:solidFill>
                <a:effectLst/>
                <a:latin typeface="Courier New" panose="02070309020205020404" pitchFamily="49" charset="0"/>
              </a:rPr>
              <a:t>  = </a:t>
            </a:r>
            <a:r>
              <a:rPr lang="en-US" b="0" dirty="0" err="1">
                <a:solidFill>
                  <a:srgbClr val="000000"/>
                </a:solidFill>
                <a:effectLst/>
                <a:latin typeface="Courier New" panose="02070309020205020404" pitchFamily="49" charset="0"/>
              </a:rPr>
              <a:t>training_images</a:t>
            </a:r>
            <a:r>
              <a:rPr lang="en-US" b="0" dirty="0">
                <a:solidFill>
                  <a:srgbClr val="000000"/>
                </a:solidFill>
                <a:effectLst/>
                <a:latin typeface="Courier New" panose="02070309020205020404" pitchFamily="49" charset="0"/>
              </a:rPr>
              <a:t> / </a:t>
            </a:r>
            <a:r>
              <a:rPr lang="en-US" b="0" dirty="0">
                <a:solidFill>
                  <a:srgbClr val="116644"/>
                </a:solidFill>
                <a:effectLst/>
                <a:latin typeface="Courier New" panose="02070309020205020404" pitchFamily="49" charset="0"/>
              </a:rPr>
              <a:t>255.0</a:t>
            </a:r>
            <a:endParaRPr lang="en-US" b="0" dirty="0">
              <a:solidFill>
                <a:srgbClr val="000000"/>
              </a:solidFill>
              <a:effectLst/>
              <a:latin typeface="Courier New" panose="02070309020205020404" pitchFamily="49" charset="0"/>
            </a:endParaRPr>
          </a:p>
          <a:p>
            <a:r>
              <a:rPr lang="en-US" b="0" dirty="0" err="1">
                <a:solidFill>
                  <a:srgbClr val="000000"/>
                </a:solidFill>
                <a:effectLst/>
                <a:latin typeface="Courier New" panose="02070309020205020404" pitchFamily="49" charset="0"/>
              </a:rPr>
              <a:t>test_images</a:t>
            </a:r>
            <a:r>
              <a:rPr lang="en-US" b="0" dirty="0">
                <a:solidFill>
                  <a:srgbClr val="000000"/>
                </a:solidFill>
                <a:effectLst/>
                <a:latin typeface="Courier New" panose="02070309020205020404" pitchFamily="49" charset="0"/>
              </a:rPr>
              <a:t> = </a:t>
            </a:r>
            <a:r>
              <a:rPr lang="en-US" b="0" dirty="0" err="1">
                <a:solidFill>
                  <a:srgbClr val="000000"/>
                </a:solidFill>
                <a:effectLst/>
                <a:latin typeface="Courier New" panose="02070309020205020404" pitchFamily="49" charset="0"/>
              </a:rPr>
              <a:t>test_images</a:t>
            </a:r>
            <a:r>
              <a:rPr lang="en-US" b="0" dirty="0">
                <a:solidFill>
                  <a:srgbClr val="000000"/>
                </a:solidFill>
                <a:effectLst/>
                <a:latin typeface="Courier New" panose="02070309020205020404" pitchFamily="49" charset="0"/>
              </a:rPr>
              <a:t> / </a:t>
            </a:r>
            <a:r>
              <a:rPr lang="en-US" b="0" dirty="0">
                <a:solidFill>
                  <a:srgbClr val="116644"/>
                </a:solidFill>
                <a:effectLst/>
                <a:latin typeface="Courier New" panose="02070309020205020404" pitchFamily="49" charset="0"/>
              </a:rPr>
              <a:t>255.0</a:t>
            </a:r>
            <a:endParaRPr lang="en-US" b="0" dirty="0">
              <a:solidFill>
                <a:srgbClr val="000000"/>
              </a:solidFill>
              <a:effectLst/>
              <a:latin typeface="Courier New" panose="02070309020205020404" pitchFamily="49" charset="0"/>
            </a:endParaRPr>
          </a:p>
        </p:txBody>
      </p:sp>
      <p:sp>
        <p:nvSpPr>
          <p:cNvPr id="8" name="TextBox 7">
            <a:extLst>
              <a:ext uri="{FF2B5EF4-FFF2-40B4-BE49-F238E27FC236}">
                <a16:creationId xmlns:a16="http://schemas.microsoft.com/office/drawing/2014/main" id="{AB99A756-1AA5-0262-EAFC-090F85D4F7FB}"/>
              </a:ext>
            </a:extLst>
          </p:cNvPr>
          <p:cNvSpPr txBox="1"/>
          <p:nvPr/>
        </p:nvSpPr>
        <p:spPr>
          <a:xfrm>
            <a:off x="721534" y="4373539"/>
            <a:ext cx="10397296" cy="1200329"/>
          </a:xfrm>
          <a:prstGeom prst="rect">
            <a:avLst/>
          </a:prstGeom>
          <a:noFill/>
        </p:spPr>
        <p:txBody>
          <a:bodyPr wrap="square">
            <a:spAutoFit/>
          </a:bodyPr>
          <a:lstStyle/>
          <a:p>
            <a:r>
              <a:rPr lang="en-US" b="0" i="0" dirty="0">
                <a:solidFill>
                  <a:srgbClr val="212121"/>
                </a:solidFill>
                <a:effectLst/>
                <a:latin typeface="Roboto" panose="02000000000000000000" pitchFamily="2" charset="0"/>
              </a:rPr>
              <a:t>Now you might be wondering why there are 2 sets...training and testing -- remember we spoke about this in the intro? The idea is to have 1 set of data for training, and then another set of data...that the model hasn't yet seen...to see how good it would be at classifying values. After all, when you're done, you're going to want to try it out with data that it hadn't previously seen!</a:t>
            </a:r>
            <a:endParaRPr lang="nl-BE" dirty="0"/>
          </a:p>
        </p:txBody>
      </p:sp>
    </p:spTree>
    <p:extLst>
      <p:ext uri="{BB962C8B-B14F-4D97-AF65-F5344CB8AC3E}">
        <p14:creationId xmlns:p14="http://schemas.microsoft.com/office/powerpoint/2010/main" val="38159358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BB8996-A9C7-3980-893F-0B7370D1028C}"/>
              </a:ext>
            </a:extLst>
          </p:cNvPr>
          <p:cNvSpPr>
            <a:spLocks noGrp="1"/>
          </p:cNvSpPr>
          <p:nvPr>
            <p:ph type="sldNum" sz="quarter" idx="4"/>
          </p:nvPr>
        </p:nvSpPr>
        <p:spPr/>
        <p:txBody>
          <a:bodyPr/>
          <a:lstStyle/>
          <a:p>
            <a:fld id="{525A3C56-E491-49B2-93F3-63532DF516BC}" type="slidenum">
              <a:rPr lang="en-CA" smtClean="0"/>
              <a:pPr/>
              <a:t>61</a:t>
            </a:fld>
            <a:endParaRPr lang="en-CA" dirty="0"/>
          </a:p>
        </p:txBody>
      </p:sp>
      <p:sp>
        <p:nvSpPr>
          <p:cNvPr id="3" name="Title 2">
            <a:extLst>
              <a:ext uri="{FF2B5EF4-FFF2-40B4-BE49-F238E27FC236}">
                <a16:creationId xmlns:a16="http://schemas.microsoft.com/office/drawing/2014/main" id="{F5918D38-6113-6DB7-F254-3C065498D50A}"/>
              </a:ext>
            </a:extLst>
          </p:cNvPr>
          <p:cNvSpPr>
            <a:spLocks noGrp="1"/>
          </p:cNvSpPr>
          <p:nvPr>
            <p:ph type="title"/>
          </p:nvPr>
        </p:nvSpPr>
        <p:spPr/>
        <p:txBody>
          <a:bodyPr/>
          <a:lstStyle/>
          <a:p>
            <a:r>
              <a:rPr lang="en-US" b="0" i="0" dirty="0">
                <a:solidFill>
                  <a:srgbClr val="212121"/>
                </a:solidFill>
                <a:effectLst/>
                <a:latin typeface="Roboto" panose="02000000000000000000" pitchFamily="2" charset="0"/>
              </a:rPr>
              <a:t>Let's now design the model</a:t>
            </a:r>
            <a:endParaRPr lang="nl-BE" dirty="0"/>
          </a:p>
        </p:txBody>
      </p:sp>
      <p:sp>
        <p:nvSpPr>
          <p:cNvPr id="6" name="TextBox 5">
            <a:extLst>
              <a:ext uri="{FF2B5EF4-FFF2-40B4-BE49-F238E27FC236}">
                <a16:creationId xmlns:a16="http://schemas.microsoft.com/office/drawing/2014/main" id="{3F48CBB9-459B-3629-B2DA-88F9E234DB16}"/>
              </a:ext>
            </a:extLst>
          </p:cNvPr>
          <p:cNvSpPr txBox="1"/>
          <p:nvPr/>
        </p:nvSpPr>
        <p:spPr>
          <a:xfrm>
            <a:off x="765737" y="2690336"/>
            <a:ext cx="10839241" cy="738664"/>
          </a:xfrm>
          <a:prstGeom prst="rect">
            <a:avLst/>
          </a:prstGeom>
          <a:noFill/>
        </p:spPr>
        <p:txBody>
          <a:bodyPr wrap="square">
            <a:spAutoFit/>
          </a:bodyPr>
          <a:lstStyle/>
          <a:p>
            <a:r>
              <a:rPr lang="nl-BE" sz="1400" b="0" dirty="0">
                <a:solidFill>
                  <a:srgbClr val="000000"/>
                </a:solidFill>
                <a:effectLst/>
                <a:latin typeface="Courier New" panose="02070309020205020404" pitchFamily="49" charset="0"/>
              </a:rPr>
              <a:t>model = </a:t>
            </a:r>
            <a:r>
              <a:rPr lang="nl-BE" sz="1400" b="0" dirty="0" err="1">
                <a:solidFill>
                  <a:srgbClr val="000000"/>
                </a:solidFill>
                <a:effectLst/>
                <a:latin typeface="Courier New" panose="02070309020205020404" pitchFamily="49" charset="0"/>
              </a:rPr>
              <a:t>tf.keras.models.Sequential</a:t>
            </a:r>
            <a:r>
              <a:rPr lang="nl-BE" sz="1400" b="0" dirty="0">
                <a:solidFill>
                  <a:srgbClr val="000000"/>
                </a:solidFill>
                <a:effectLst/>
                <a:latin typeface="Courier New" panose="02070309020205020404" pitchFamily="49" charset="0"/>
              </a:rPr>
              <a:t>([</a:t>
            </a:r>
            <a:r>
              <a:rPr lang="nl-BE" sz="1400" b="0" dirty="0" err="1">
                <a:solidFill>
                  <a:srgbClr val="000000"/>
                </a:solidFill>
                <a:effectLst/>
                <a:latin typeface="Courier New" panose="02070309020205020404" pitchFamily="49" charset="0"/>
              </a:rPr>
              <a:t>tf.keras.layers.Flatten</a:t>
            </a:r>
            <a:r>
              <a:rPr lang="nl-BE" sz="1400" b="0" dirty="0">
                <a:solidFill>
                  <a:srgbClr val="000000"/>
                </a:solidFill>
                <a:effectLst/>
                <a:latin typeface="Courier New" panose="02070309020205020404" pitchFamily="49" charset="0"/>
              </a:rPr>
              <a:t>(</a:t>
            </a:r>
            <a:r>
              <a:rPr lang="nl-BE" sz="1400" b="0" dirty="0" err="1">
                <a:solidFill>
                  <a:srgbClr val="000000"/>
                </a:solidFill>
                <a:effectLst/>
                <a:latin typeface="Courier New" panose="02070309020205020404" pitchFamily="49" charset="0"/>
              </a:rPr>
              <a:t>input_shape</a:t>
            </a:r>
            <a:r>
              <a:rPr lang="nl-BE" sz="1400" b="0" dirty="0">
                <a:solidFill>
                  <a:srgbClr val="000000"/>
                </a:solidFill>
                <a:effectLst/>
                <a:latin typeface="Courier New" panose="02070309020205020404" pitchFamily="49" charset="0"/>
              </a:rPr>
              <a:t>=(28,28)), </a:t>
            </a:r>
          </a:p>
          <a:p>
            <a:r>
              <a:rPr lang="nl-BE" sz="1400" b="0" dirty="0">
                <a:solidFill>
                  <a:srgbClr val="000000"/>
                </a:solidFill>
                <a:effectLst/>
                <a:latin typeface="Courier New" panose="02070309020205020404" pitchFamily="49" charset="0"/>
              </a:rPr>
              <a:t>                                    </a:t>
            </a:r>
            <a:r>
              <a:rPr lang="nl-BE" sz="1400" b="0" dirty="0" err="1">
                <a:solidFill>
                  <a:srgbClr val="000000"/>
                </a:solidFill>
                <a:effectLst/>
                <a:latin typeface="Courier New" panose="02070309020205020404" pitchFamily="49" charset="0"/>
              </a:rPr>
              <a:t>tf.keras.layers.Dense</a:t>
            </a:r>
            <a:r>
              <a:rPr lang="nl-BE" sz="1400" b="0" dirty="0">
                <a:solidFill>
                  <a:srgbClr val="000000"/>
                </a:solidFill>
                <a:effectLst/>
                <a:latin typeface="Courier New" panose="02070309020205020404" pitchFamily="49" charset="0"/>
              </a:rPr>
              <a:t>(</a:t>
            </a:r>
            <a:r>
              <a:rPr lang="nl-BE" sz="1400" b="0" dirty="0">
                <a:solidFill>
                  <a:srgbClr val="116644"/>
                </a:solidFill>
                <a:effectLst/>
                <a:latin typeface="Courier New" panose="02070309020205020404" pitchFamily="49" charset="0"/>
              </a:rPr>
              <a:t>128</a:t>
            </a:r>
            <a:r>
              <a:rPr lang="nl-BE" sz="1400" b="0" dirty="0">
                <a:solidFill>
                  <a:srgbClr val="000000"/>
                </a:solidFill>
                <a:effectLst/>
                <a:latin typeface="Courier New" panose="02070309020205020404" pitchFamily="49" charset="0"/>
              </a:rPr>
              <a:t>, </a:t>
            </a:r>
            <a:r>
              <a:rPr lang="nl-BE" sz="1400" b="0" dirty="0" err="1">
                <a:solidFill>
                  <a:srgbClr val="000000"/>
                </a:solidFill>
                <a:effectLst/>
                <a:latin typeface="Courier New" panose="02070309020205020404" pitchFamily="49" charset="0"/>
              </a:rPr>
              <a:t>activation</a:t>
            </a:r>
            <a:r>
              <a:rPr lang="nl-BE" sz="1400" b="0" dirty="0">
                <a:solidFill>
                  <a:srgbClr val="000000"/>
                </a:solidFill>
                <a:effectLst/>
                <a:latin typeface="Courier New" panose="02070309020205020404" pitchFamily="49" charset="0"/>
              </a:rPr>
              <a:t>=</a:t>
            </a:r>
            <a:r>
              <a:rPr lang="nl-BE" sz="1400" b="0" dirty="0" err="1">
                <a:solidFill>
                  <a:srgbClr val="000000"/>
                </a:solidFill>
                <a:effectLst/>
                <a:latin typeface="Courier New" panose="02070309020205020404" pitchFamily="49" charset="0"/>
              </a:rPr>
              <a:t>tf.nn.relu</a:t>
            </a:r>
            <a:r>
              <a:rPr lang="nl-BE" sz="1400" b="0" dirty="0">
                <a:solidFill>
                  <a:srgbClr val="000000"/>
                </a:solidFill>
                <a:effectLst/>
                <a:latin typeface="Courier New" panose="02070309020205020404" pitchFamily="49" charset="0"/>
              </a:rPr>
              <a:t>), </a:t>
            </a:r>
          </a:p>
          <a:p>
            <a:r>
              <a:rPr lang="nl-BE" sz="1400" b="0" dirty="0">
                <a:solidFill>
                  <a:srgbClr val="000000"/>
                </a:solidFill>
                <a:effectLst/>
                <a:latin typeface="Courier New" panose="02070309020205020404" pitchFamily="49" charset="0"/>
              </a:rPr>
              <a:t>                                    </a:t>
            </a:r>
            <a:r>
              <a:rPr lang="nl-BE" sz="1400" b="0" dirty="0" err="1">
                <a:solidFill>
                  <a:srgbClr val="000000"/>
                </a:solidFill>
                <a:effectLst/>
                <a:latin typeface="Courier New" panose="02070309020205020404" pitchFamily="49" charset="0"/>
              </a:rPr>
              <a:t>tf.keras.layers.Dense</a:t>
            </a:r>
            <a:r>
              <a:rPr lang="nl-BE" sz="1400" b="0" dirty="0">
                <a:solidFill>
                  <a:srgbClr val="000000"/>
                </a:solidFill>
                <a:effectLst/>
                <a:latin typeface="Courier New" panose="02070309020205020404" pitchFamily="49" charset="0"/>
              </a:rPr>
              <a:t>(</a:t>
            </a:r>
            <a:r>
              <a:rPr lang="nl-BE" sz="1400" b="0" dirty="0">
                <a:solidFill>
                  <a:srgbClr val="116644"/>
                </a:solidFill>
                <a:effectLst/>
                <a:latin typeface="Courier New" panose="02070309020205020404" pitchFamily="49" charset="0"/>
              </a:rPr>
              <a:t>10</a:t>
            </a:r>
            <a:r>
              <a:rPr lang="nl-BE" sz="1400" b="0" dirty="0">
                <a:solidFill>
                  <a:srgbClr val="000000"/>
                </a:solidFill>
                <a:effectLst/>
                <a:latin typeface="Courier New" panose="02070309020205020404" pitchFamily="49" charset="0"/>
              </a:rPr>
              <a:t>, </a:t>
            </a:r>
            <a:r>
              <a:rPr lang="nl-BE" sz="1400" b="0" dirty="0" err="1">
                <a:solidFill>
                  <a:srgbClr val="000000"/>
                </a:solidFill>
                <a:effectLst/>
                <a:latin typeface="Courier New" panose="02070309020205020404" pitchFamily="49" charset="0"/>
              </a:rPr>
              <a:t>activation</a:t>
            </a:r>
            <a:r>
              <a:rPr lang="nl-BE" sz="1400" b="0" dirty="0">
                <a:solidFill>
                  <a:srgbClr val="000000"/>
                </a:solidFill>
                <a:effectLst/>
                <a:latin typeface="Courier New" panose="02070309020205020404" pitchFamily="49" charset="0"/>
              </a:rPr>
              <a:t>=</a:t>
            </a:r>
            <a:r>
              <a:rPr lang="nl-BE" sz="1400" b="0" dirty="0" err="1">
                <a:solidFill>
                  <a:srgbClr val="000000"/>
                </a:solidFill>
                <a:effectLst/>
                <a:latin typeface="Courier New" panose="02070309020205020404" pitchFamily="49" charset="0"/>
              </a:rPr>
              <a:t>tf.nn.softmax</a:t>
            </a:r>
            <a:r>
              <a:rPr lang="nl-BE" sz="1400" b="0" dirty="0">
                <a:solidFill>
                  <a:srgbClr val="000000"/>
                </a:solidFill>
                <a:effectLst/>
                <a:latin typeface="Courier New" panose="02070309020205020404" pitchFamily="49" charset="0"/>
              </a:rPr>
              <a:t>)])</a:t>
            </a:r>
          </a:p>
        </p:txBody>
      </p:sp>
      <p:sp>
        <p:nvSpPr>
          <p:cNvPr id="7" name="Rectangle: Rounded Corners 6">
            <a:extLst>
              <a:ext uri="{FF2B5EF4-FFF2-40B4-BE49-F238E27FC236}">
                <a16:creationId xmlns:a16="http://schemas.microsoft.com/office/drawing/2014/main" id="{697A5A62-E684-FE26-D529-7EF7F10E20C8}"/>
              </a:ext>
            </a:extLst>
          </p:cNvPr>
          <p:cNvSpPr/>
          <p:nvPr/>
        </p:nvSpPr>
        <p:spPr bwMode="gray">
          <a:xfrm>
            <a:off x="8511822" y="2690336"/>
            <a:ext cx="982134" cy="244775"/>
          </a:xfrm>
          <a:prstGeom prst="roundRect">
            <a:avLst/>
          </a:prstGeom>
          <a:noFill/>
          <a:ln w="12700" algn="ctr">
            <a:solidFill>
              <a:schemeClr val="accent1"/>
            </a:solidFill>
            <a:miter lim="800000"/>
            <a:headEnd/>
            <a:tailEnd/>
          </a:ln>
          <a:effectLst/>
        </p:spPr>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10" name="TextBox 9">
            <a:extLst>
              <a:ext uri="{FF2B5EF4-FFF2-40B4-BE49-F238E27FC236}">
                <a16:creationId xmlns:a16="http://schemas.microsoft.com/office/drawing/2014/main" id="{3818E8A8-25F7-5AEA-FE58-4DDBBD01E3EF}"/>
              </a:ext>
            </a:extLst>
          </p:cNvPr>
          <p:cNvSpPr txBox="1"/>
          <p:nvPr/>
        </p:nvSpPr>
        <p:spPr>
          <a:xfrm>
            <a:off x="8895643" y="1996281"/>
            <a:ext cx="2156179" cy="369332"/>
          </a:xfrm>
          <a:prstGeom prst="rect">
            <a:avLst/>
          </a:prstGeom>
          <a:noFill/>
        </p:spPr>
        <p:txBody>
          <a:bodyPr wrap="square">
            <a:spAutoFit/>
          </a:bodyPr>
          <a:lstStyle/>
          <a:p>
            <a:r>
              <a:rPr lang="en-US" b="0" i="0" dirty="0">
                <a:solidFill>
                  <a:srgbClr val="212121"/>
                </a:solidFill>
                <a:effectLst/>
                <a:latin typeface="Roboto" panose="02000000000000000000" pitchFamily="2" charset="0"/>
              </a:rPr>
              <a:t>Size of our image </a:t>
            </a:r>
            <a:endParaRPr lang="nl-BE" dirty="0"/>
          </a:p>
        </p:txBody>
      </p:sp>
      <p:cxnSp>
        <p:nvCxnSpPr>
          <p:cNvPr id="11" name="Straight Arrow Connector 10">
            <a:extLst>
              <a:ext uri="{FF2B5EF4-FFF2-40B4-BE49-F238E27FC236}">
                <a16:creationId xmlns:a16="http://schemas.microsoft.com/office/drawing/2014/main" id="{22BBF6D2-8D2E-ED3D-4B9A-F102E0F63187}"/>
              </a:ext>
            </a:extLst>
          </p:cNvPr>
          <p:cNvCxnSpPr>
            <a:cxnSpLocks/>
            <a:stCxn id="7" idx="0"/>
            <a:endCxn id="10" idx="2"/>
          </p:cNvCxnSpPr>
          <p:nvPr/>
        </p:nvCxnSpPr>
        <p:spPr bwMode="gray">
          <a:xfrm flipV="1">
            <a:off x="9002889" y="2365613"/>
            <a:ext cx="970844" cy="324723"/>
          </a:xfrm>
          <a:prstGeom prst="straightConnector1">
            <a:avLst/>
          </a:prstGeom>
          <a:ln>
            <a:headEnd/>
            <a:tailEnd type="triangle"/>
          </a:ln>
        </p:spPr>
        <p:style>
          <a:lnRef idx="2">
            <a:schemeClr val="dk1"/>
          </a:lnRef>
          <a:fillRef idx="0">
            <a:schemeClr val="dk1"/>
          </a:fillRef>
          <a:effectRef idx="1">
            <a:schemeClr val="dk1"/>
          </a:effectRef>
          <a:fontRef idx="minor">
            <a:schemeClr val="tx1"/>
          </a:fontRef>
        </p:style>
      </p:cxnSp>
      <p:sp>
        <p:nvSpPr>
          <p:cNvPr id="15" name="Rectangle: Rounded Corners 14">
            <a:extLst>
              <a:ext uri="{FF2B5EF4-FFF2-40B4-BE49-F238E27FC236}">
                <a16:creationId xmlns:a16="http://schemas.microsoft.com/office/drawing/2014/main" id="{B3AAC4E2-F5D1-301D-7867-5E69DE9A4C56}"/>
              </a:ext>
            </a:extLst>
          </p:cNvPr>
          <p:cNvSpPr/>
          <p:nvPr/>
        </p:nvSpPr>
        <p:spPr bwMode="gray">
          <a:xfrm>
            <a:off x="6982178" y="3161647"/>
            <a:ext cx="333022" cy="267353"/>
          </a:xfrm>
          <a:prstGeom prst="roundRect">
            <a:avLst/>
          </a:prstGeom>
          <a:noFill/>
          <a:ln w="12700" algn="ctr">
            <a:solidFill>
              <a:schemeClr val="accent1"/>
            </a:solidFill>
            <a:miter lim="800000"/>
            <a:headEnd/>
            <a:tailEnd/>
          </a:ln>
          <a:effectLst/>
        </p:spPr>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cxnSp>
        <p:nvCxnSpPr>
          <p:cNvPr id="16" name="Straight Arrow Connector 15">
            <a:extLst>
              <a:ext uri="{FF2B5EF4-FFF2-40B4-BE49-F238E27FC236}">
                <a16:creationId xmlns:a16="http://schemas.microsoft.com/office/drawing/2014/main" id="{947F6F25-3BB5-65E3-1121-97C41653C6F2}"/>
              </a:ext>
            </a:extLst>
          </p:cNvPr>
          <p:cNvCxnSpPr>
            <a:cxnSpLocks/>
            <a:stCxn id="15" idx="2"/>
          </p:cNvCxnSpPr>
          <p:nvPr/>
        </p:nvCxnSpPr>
        <p:spPr bwMode="gray">
          <a:xfrm>
            <a:off x="7148689" y="3429000"/>
            <a:ext cx="333022" cy="397933"/>
          </a:xfrm>
          <a:prstGeom prst="straightConnector1">
            <a:avLst/>
          </a:prstGeom>
          <a:ln>
            <a:headEnd/>
            <a:tailEnd type="triangle"/>
          </a:ln>
        </p:spPr>
        <p:style>
          <a:lnRef idx="2">
            <a:schemeClr val="dk1"/>
          </a:lnRef>
          <a:fillRef idx="0">
            <a:schemeClr val="dk1"/>
          </a:fillRef>
          <a:effectRef idx="1">
            <a:schemeClr val="dk1"/>
          </a:effectRef>
          <a:fontRef idx="minor">
            <a:schemeClr val="tx1"/>
          </a:fontRef>
        </p:style>
      </p:cxnSp>
      <p:sp>
        <p:nvSpPr>
          <p:cNvPr id="19" name="TextBox 18">
            <a:extLst>
              <a:ext uri="{FF2B5EF4-FFF2-40B4-BE49-F238E27FC236}">
                <a16:creationId xmlns:a16="http://schemas.microsoft.com/office/drawing/2014/main" id="{BBC4355E-12AA-959E-B0B7-5458BC31BAF3}"/>
              </a:ext>
            </a:extLst>
          </p:cNvPr>
          <p:cNvSpPr txBox="1"/>
          <p:nvPr/>
        </p:nvSpPr>
        <p:spPr>
          <a:xfrm>
            <a:off x="7315200" y="3840852"/>
            <a:ext cx="2156179" cy="369332"/>
          </a:xfrm>
          <a:prstGeom prst="rect">
            <a:avLst/>
          </a:prstGeom>
          <a:noFill/>
        </p:spPr>
        <p:txBody>
          <a:bodyPr wrap="square">
            <a:spAutoFit/>
          </a:bodyPr>
          <a:lstStyle/>
          <a:p>
            <a:r>
              <a:rPr lang="en-US" b="0" i="0" dirty="0">
                <a:solidFill>
                  <a:srgbClr val="212121"/>
                </a:solidFill>
                <a:effectLst/>
                <a:latin typeface="Roboto" panose="02000000000000000000" pitchFamily="2" charset="0"/>
              </a:rPr>
              <a:t>Number of cat.</a:t>
            </a:r>
            <a:endParaRPr lang="nl-BE" dirty="0"/>
          </a:p>
        </p:txBody>
      </p:sp>
    </p:spTree>
    <p:extLst>
      <p:ext uri="{BB962C8B-B14F-4D97-AF65-F5344CB8AC3E}">
        <p14:creationId xmlns:p14="http://schemas.microsoft.com/office/powerpoint/2010/main" val="22001660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BB8996-A9C7-3980-893F-0B7370D1028C}"/>
              </a:ext>
            </a:extLst>
          </p:cNvPr>
          <p:cNvSpPr>
            <a:spLocks noGrp="1"/>
          </p:cNvSpPr>
          <p:nvPr>
            <p:ph type="sldNum" sz="quarter" idx="4"/>
          </p:nvPr>
        </p:nvSpPr>
        <p:spPr/>
        <p:txBody>
          <a:bodyPr/>
          <a:lstStyle/>
          <a:p>
            <a:fld id="{525A3C56-E491-49B2-93F3-63532DF516BC}" type="slidenum">
              <a:rPr lang="en-CA" smtClean="0"/>
              <a:pPr/>
              <a:t>62</a:t>
            </a:fld>
            <a:endParaRPr lang="en-CA" dirty="0"/>
          </a:p>
        </p:txBody>
      </p:sp>
      <p:sp>
        <p:nvSpPr>
          <p:cNvPr id="3" name="Title 2">
            <a:extLst>
              <a:ext uri="{FF2B5EF4-FFF2-40B4-BE49-F238E27FC236}">
                <a16:creationId xmlns:a16="http://schemas.microsoft.com/office/drawing/2014/main" id="{F5918D38-6113-6DB7-F254-3C065498D50A}"/>
              </a:ext>
            </a:extLst>
          </p:cNvPr>
          <p:cNvSpPr>
            <a:spLocks noGrp="1"/>
          </p:cNvSpPr>
          <p:nvPr>
            <p:ph type="title"/>
          </p:nvPr>
        </p:nvSpPr>
        <p:spPr/>
        <p:txBody>
          <a:bodyPr/>
          <a:lstStyle/>
          <a:p>
            <a:r>
              <a:rPr lang="en-US" b="0" i="0" dirty="0">
                <a:solidFill>
                  <a:srgbClr val="212121"/>
                </a:solidFill>
                <a:effectLst/>
                <a:latin typeface="Roboto" panose="02000000000000000000" pitchFamily="2" charset="0"/>
              </a:rPr>
              <a:t>Let's now design the model</a:t>
            </a:r>
            <a:endParaRPr lang="nl-BE" dirty="0"/>
          </a:p>
        </p:txBody>
      </p:sp>
      <p:sp>
        <p:nvSpPr>
          <p:cNvPr id="6" name="TextBox 5">
            <a:extLst>
              <a:ext uri="{FF2B5EF4-FFF2-40B4-BE49-F238E27FC236}">
                <a16:creationId xmlns:a16="http://schemas.microsoft.com/office/drawing/2014/main" id="{3F48CBB9-459B-3629-B2DA-88F9E234DB16}"/>
              </a:ext>
            </a:extLst>
          </p:cNvPr>
          <p:cNvSpPr txBox="1"/>
          <p:nvPr/>
        </p:nvSpPr>
        <p:spPr>
          <a:xfrm>
            <a:off x="765737" y="1392109"/>
            <a:ext cx="10839241" cy="738664"/>
          </a:xfrm>
          <a:prstGeom prst="rect">
            <a:avLst/>
          </a:prstGeom>
          <a:noFill/>
        </p:spPr>
        <p:txBody>
          <a:bodyPr wrap="square">
            <a:spAutoFit/>
          </a:bodyPr>
          <a:lstStyle/>
          <a:p>
            <a:r>
              <a:rPr lang="nl-BE" sz="1400" b="0" dirty="0">
                <a:solidFill>
                  <a:srgbClr val="000000"/>
                </a:solidFill>
                <a:effectLst/>
                <a:latin typeface="Courier New" panose="02070309020205020404" pitchFamily="49" charset="0"/>
              </a:rPr>
              <a:t>model = </a:t>
            </a:r>
            <a:r>
              <a:rPr lang="nl-BE" sz="1400" b="0" dirty="0" err="1">
                <a:solidFill>
                  <a:srgbClr val="000000"/>
                </a:solidFill>
                <a:effectLst/>
                <a:latin typeface="Courier New" panose="02070309020205020404" pitchFamily="49" charset="0"/>
              </a:rPr>
              <a:t>tf.keras.models.Sequential</a:t>
            </a:r>
            <a:r>
              <a:rPr lang="nl-BE" sz="1400" b="0" dirty="0">
                <a:solidFill>
                  <a:srgbClr val="000000"/>
                </a:solidFill>
                <a:effectLst/>
                <a:latin typeface="Courier New" panose="02070309020205020404" pitchFamily="49" charset="0"/>
              </a:rPr>
              <a:t>([</a:t>
            </a:r>
            <a:r>
              <a:rPr lang="nl-BE" sz="1400" b="0" dirty="0" err="1">
                <a:solidFill>
                  <a:srgbClr val="000000"/>
                </a:solidFill>
                <a:effectLst/>
                <a:latin typeface="Courier New" panose="02070309020205020404" pitchFamily="49" charset="0"/>
              </a:rPr>
              <a:t>tf.keras.layers.Flatten</a:t>
            </a:r>
            <a:r>
              <a:rPr lang="nl-BE" sz="1400" b="0" dirty="0">
                <a:solidFill>
                  <a:srgbClr val="000000"/>
                </a:solidFill>
                <a:effectLst/>
                <a:latin typeface="Courier New" panose="02070309020205020404" pitchFamily="49" charset="0"/>
              </a:rPr>
              <a:t>(</a:t>
            </a:r>
            <a:r>
              <a:rPr lang="nl-BE" sz="1400" b="0" dirty="0" err="1">
                <a:solidFill>
                  <a:srgbClr val="000000"/>
                </a:solidFill>
                <a:effectLst/>
                <a:latin typeface="Courier New" panose="02070309020205020404" pitchFamily="49" charset="0"/>
              </a:rPr>
              <a:t>input_shape</a:t>
            </a:r>
            <a:r>
              <a:rPr lang="nl-BE" sz="1400" b="0" dirty="0">
                <a:solidFill>
                  <a:srgbClr val="000000"/>
                </a:solidFill>
                <a:effectLst/>
                <a:latin typeface="Courier New" panose="02070309020205020404" pitchFamily="49" charset="0"/>
              </a:rPr>
              <a:t>=(28,28)), </a:t>
            </a:r>
          </a:p>
          <a:p>
            <a:r>
              <a:rPr lang="nl-BE" sz="1400" b="0" dirty="0">
                <a:solidFill>
                  <a:srgbClr val="000000"/>
                </a:solidFill>
                <a:effectLst/>
                <a:latin typeface="Courier New" panose="02070309020205020404" pitchFamily="49" charset="0"/>
              </a:rPr>
              <a:t>                                    </a:t>
            </a:r>
            <a:r>
              <a:rPr lang="nl-BE" sz="1400" b="0" dirty="0" err="1">
                <a:solidFill>
                  <a:srgbClr val="000000"/>
                </a:solidFill>
                <a:effectLst/>
                <a:latin typeface="Courier New" panose="02070309020205020404" pitchFamily="49" charset="0"/>
              </a:rPr>
              <a:t>tf.keras.layers.Dense</a:t>
            </a:r>
            <a:r>
              <a:rPr lang="nl-BE" sz="1400" b="0" dirty="0">
                <a:solidFill>
                  <a:srgbClr val="000000"/>
                </a:solidFill>
                <a:effectLst/>
                <a:latin typeface="Courier New" panose="02070309020205020404" pitchFamily="49" charset="0"/>
              </a:rPr>
              <a:t>(</a:t>
            </a:r>
            <a:r>
              <a:rPr lang="nl-BE" sz="1400" b="0" dirty="0">
                <a:solidFill>
                  <a:srgbClr val="116644"/>
                </a:solidFill>
                <a:effectLst/>
                <a:latin typeface="Courier New" panose="02070309020205020404" pitchFamily="49" charset="0"/>
              </a:rPr>
              <a:t>128</a:t>
            </a:r>
            <a:r>
              <a:rPr lang="nl-BE" sz="1400" b="0" dirty="0">
                <a:solidFill>
                  <a:srgbClr val="000000"/>
                </a:solidFill>
                <a:effectLst/>
                <a:latin typeface="Courier New" panose="02070309020205020404" pitchFamily="49" charset="0"/>
              </a:rPr>
              <a:t>, </a:t>
            </a:r>
            <a:r>
              <a:rPr lang="nl-BE" sz="1400" b="0" dirty="0" err="1">
                <a:solidFill>
                  <a:srgbClr val="000000"/>
                </a:solidFill>
                <a:effectLst/>
                <a:latin typeface="Courier New" panose="02070309020205020404" pitchFamily="49" charset="0"/>
              </a:rPr>
              <a:t>activation</a:t>
            </a:r>
            <a:r>
              <a:rPr lang="nl-BE" sz="1400" b="0" dirty="0">
                <a:solidFill>
                  <a:srgbClr val="000000"/>
                </a:solidFill>
                <a:effectLst/>
                <a:latin typeface="Courier New" panose="02070309020205020404" pitchFamily="49" charset="0"/>
              </a:rPr>
              <a:t>=</a:t>
            </a:r>
            <a:r>
              <a:rPr lang="nl-BE" sz="1400" b="0" dirty="0" err="1">
                <a:solidFill>
                  <a:srgbClr val="000000"/>
                </a:solidFill>
                <a:effectLst/>
                <a:latin typeface="Courier New" panose="02070309020205020404" pitchFamily="49" charset="0"/>
              </a:rPr>
              <a:t>tf.nn.relu</a:t>
            </a:r>
            <a:r>
              <a:rPr lang="nl-BE" sz="1400" b="0" dirty="0">
                <a:solidFill>
                  <a:srgbClr val="000000"/>
                </a:solidFill>
                <a:effectLst/>
                <a:latin typeface="Courier New" panose="02070309020205020404" pitchFamily="49" charset="0"/>
              </a:rPr>
              <a:t>), </a:t>
            </a:r>
          </a:p>
          <a:p>
            <a:r>
              <a:rPr lang="nl-BE" sz="1400" b="0" dirty="0">
                <a:solidFill>
                  <a:srgbClr val="000000"/>
                </a:solidFill>
                <a:effectLst/>
                <a:latin typeface="Courier New" panose="02070309020205020404" pitchFamily="49" charset="0"/>
              </a:rPr>
              <a:t>                                    </a:t>
            </a:r>
            <a:r>
              <a:rPr lang="nl-BE" sz="1400" b="0" dirty="0" err="1">
                <a:solidFill>
                  <a:srgbClr val="000000"/>
                </a:solidFill>
                <a:effectLst/>
                <a:latin typeface="Courier New" panose="02070309020205020404" pitchFamily="49" charset="0"/>
              </a:rPr>
              <a:t>tf.keras.layers.Dense</a:t>
            </a:r>
            <a:r>
              <a:rPr lang="nl-BE" sz="1400" b="0" dirty="0">
                <a:solidFill>
                  <a:srgbClr val="000000"/>
                </a:solidFill>
                <a:effectLst/>
                <a:latin typeface="Courier New" panose="02070309020205020404" pitchFamily="49" charset="0"/>
              </a:rPr>
              <a:t>(</a:t>
            </a:r>
            <a:r>
              <a:rPr lang="nl-BE" sz="1400" b="0" dirty="0">
                <a:solidFill>
                  <a:srgbClr val="116644"/>
                </a:solidFill>
                <a:effectLst/>
                <a:latin typeface="Courier New" panose="02070309020205020404" pitchFamily="49" charset="0"/>
              </a:rPr>
              <a:t>10</a:t>
            </a:r>
            <a:r>
              <a:rPr lang="nl-BE" sz="1400" b="0" dirty="0">
                <a:solidFill>
                  <a:srgbClr val="000000"/>
                </a:solidFill>
                <a:effectLst/>
                <a:latin typeface="Courier New" panose="02070309020205020404" pitchFamily="49" charset="0"/>
              </a:rPr>
              <a:t>, </a:t>
            </a:r>
            <a:r>
              <a:rPr lang="nl-BE" sz="1400" b="0" dirty="0" err="1">
                <a:solidFill>
                  <a:srgbClr val="000000"/>
                </a:solidFill>
                <a:effectLst/>
                <a:latin typeface="Courier New" panose="02070309020205020404" pitchFamily="49" charset="0"/>
              </a:rPr>
              <a:t>activation</a:t>
            </a:r>
            <a:r>
              <a:rPr lang="nl-BE" sz="1400" b="0" dirty="0">
                <a:solidFill>
                  <a:srgbClr val="000000"/>
                </a:solidFill>
                <a:effectLst/>
                <a:latin typeface="Courier New" panose="02070309020205020404" pitchFamily="49" charset="0"/>
              </a:rPr>
              <a:t>=</a:t>
            </a:r>
            <a:r>
              <a:rPr lang="nl-BE" sz="1400" b="0" dirty="0" err="1">
                <a:solidFill>
                  <a:srgbClr val="000000"/>
                </a:solidFill>
                <a:effectLst/>
                <a:latin typeface="Courier New" panose="02070309020205020404" pitchFamily="49" charset="0"/>
              </a:rPr>
              <a:t>tf.nn.softmax</a:t>
            </a:r>
            <a:r>
              <a:rPr lang="nl-BE" sz="1400" b="0" dirty="0">
                <a:solidFill>
                  <a:srgbClr val="000000"/>
                </a:solidFill>
                <a:effectLst/>
                <a:latin typeface="Courier New" panose="02070309020205020404" pitchFamily="49" charset="0"/>
              </a:rPr>
              <a:t>)])</a:t>
            </a:r>
          </a:p>
        </p:txBody>
      </p:sp>
      <p:sp>
        <p:nvSpPr>
          <p:cNvPr id="15" name="Rectangle: Rounded Corners 14">
            <a:extLst>
              <a:ext uri="{FF2B5EF4-FFF2-40B4-BE49-F238E27FC236}">
                <a16:creationId xmlns:a16="http://schemas.microsoft.com/office/drawing/2014/main" id="{B3AAC4E2-F5D1-301D-7867-5E69DE9A4C56}"/>
              </a:ext>
            </a:extLst>
          </p:cNvPr>
          <p:cNvSpPr/>
          <p:nvPr/>
        </p:nvSpPr>
        <p:spPr bwMode="gray">
          <a:xfrm>
            <a:off x="6982177" y="1636884"/>
            <a:ext cx="423333" cy="244775"/>
          </a:xfrm>
          <a:prstGeom prst="roundRect">
            <a:avLst/>
          </a:prstGeom>
          <a:noFill/>
          <a:ln w="12700" algn="ctr">
            <a:solidFill>
              <a:schemeClr val="accent1"/>
            </a:solidFill>
            <a:miter lim="800000"/>
            <a:headEnd/>
            <a:tailEnd/>
          </a:ln>
          <a:effectLst/>
        </p:spPr>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pic>
        <p:nvPicPr>
          <p:cNvPr id="8" name="Picture 2">
            <a:extLst>
              <a:ext uri="{FF2B5EF4-FFF2-40B4-BE49-F238E27FC236}">
                <a16:creationId xmlns:a16="http://schemas.microsoft.com/office/drawing/2014/main" id="{5C8D39FB-9813-89F9-76B8-0C94AC81BF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5737" y="3001586"/>
            <a:ext cx="861036" cy="85482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33AAC1BC-5E05-8F4E-451C-9DCAE3EC0F4A}"/>
              </a:ext>
            </a:extLst>
          </p:cNvPr>
          <p:cNvSpPr/>
          <p:nvPr/>
        </p:nvSpPr>
        <p:spPr bwMode="gray">
          <a:xfrm>
            <a:off x="1986844" y="3014133"/>
            <a:ext cx="428978" cy="428978"/>
          </a:xfrm>
          <a:prstGeom prst="rect">
            <a:avLst/>
          </a:prstGeom>
          <a:solidFill>
            <a:srgbClr val="440154"/>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12" name="Rectangle 11">
            <a:extLst>
              <a:ext uri="{FF2B5EF4-FFF2-40B4-BE49-F238E27FC236}">
                <a16:creationId xmlns:a16="http://schemas.microsoft.com/office/drawing/2014/main" id="{D1EDFEFE-438D-EB60-A140-113B2E76B2A9}"/>
              </a:ext>
            </a:extLst>
          </p:cNvPr>
          <p:cNvSpPr/>
          <p:nvPr/>
        </p:nvSpPr>
        <p:spPr bwMode="gray">
          <a:xfrm>
            <a:off x="2415822" y="3014133"/>
            <a:ext cx="428978" cy="428978"/>
          </a:xfrm>
          <a:prstGeom prst="rect">
            <a:avLst/>
          </a:prstGeom>
          <a:solidFill>
            <a:srgbClr val="3D4A89"/>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13" name="Rectangle 12">
            <a:extLst>
              <a:ext uri="{FF2B5EF4-FFF2-40B4-BE49-F238E27FC236}">
                <a16:creationId xmlns:a16="http://schemas.microsoft.com/office/drawing/2014/main" id="{6C1505BE-C183-72B7-39D0-D1AE3820EBD2}"/>
              </a:ext>
            </a:extLst>
          </p:cNvPr>
          <p:cNvSpPr/>
          <p:nvPr/>
        </p:nvSpPr>
        <p:spPr bwMode="gray">
          <a:xfrm>
            <a:off x="2813050" y="3014133"/>
            <a:ext cx="428978" cy="428978"/>
          </a:xfrm>
          <a:prstGeom prst="rect">
            <a:avLst/>
          </a:prstGeom>
          <a:solidFill>
            <a:srgbClr val="56C665"/>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14" name="Rectangle 13">
            <a:extLst>
              <a:ext uri="{FF2B5EF4-FFF2-40B4-BE49-F238E27FC236}">
                <a16:creationId xmlns:a16="http://schemas.microsoft.com/office/drawing/2014/main" id="{F47E0E7C-16D2-24B0-A6CD-1780CF2120A4}"/>
              </a:ext>
            </a:extLst>
          </p:cNvPr>
          <p:cNvSpPr/>
          <p:nvPr/>
        </p:nvSpPr>
        <p:spPr bwMode="gray">
          <a:xfrm>
            <a:off x="3251553" y="3014133"/>
            <a:ext cx="428978" cy="428978"/>
          </a:xfrm>
          <a:prstGeom prst="rect">
            <a:avLst/>
          </a:prstGeom>
          <a:solidFill>
            <a:srgbClr val="83D34B"/>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17" name="Rectangle 16">
            <a:extLst>
              <a:ext uri="{FF2B5EF4-FFF2-40B4-BE49-F238E27FC236}">
                <a16:creationId xmlns:a16="http://schemas.microsoft.com/office/drawing/2014/main" id="{541876EA-38E3-4467-C04A-FFD8C28C17CA}"/>
              </a:ext>
            </a:extLst>
          </p:cNvPr>
          <p:cNvSpPr/>
          <p:nvPr/>
        </p:nvSpPr>
        <p:spPr bwMode="gray">
          <a:xfrm>
            <a:off x="3690056" y="3014133"/>
            <a:ext cx="428978" cy="428978"/>
          </a:xfrm>
          <a:prstGeom prst="rect">
            <a:avLst/>
          </a:prstGeom>
          <a:solidFill>
            <a:srgbClr val="A5DA35"/>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18" name="Rectangle 17">
            <a:extLst>
              <a:ext uri="{FF2B5EF4-FFF2-40B4-BE49-F238E27FC236}">
                <a16:creationId xmlns:a16="http://schemas.microsoft.com/office/drawing/2014/main" id="{02B8730F-9669-8AAE-C302-08BB3D1BC1C6}"/>
              </a:ext>
            </a:extLst>
          </p:cNvPr>
          <p:cNvSpPr/>
          <p:nvPr/>
        </p:nvSpPr>
        <p:spPr bwMode="gray">
          <a:xfrm>
            <a:off x="4119034" y="3014133"/>
            <a:ext cx="428978" cy="428978"/>
          </a:xfrm>
          <a:prstGeom prst="rect">
            <a:avLst/>
          </a:prstGeom>
          <a:solidFill>
            <a:srgbClr val="83D34B"/>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20" name="Rectangle 19">
            <a:extLst>
              <a:ext uri="{FF2B5EF4-FFF2-40B4-BE49-F238E27FC236}">
                <a16:creationId xmlns:a16="http://schemas.microsoft.com/office/drawing/2014/main" id="{E91AA05A-D97E-BAD0-6529-509B3CF228C1}"/>
              </a:ext>
            </a:extLst>
          </p:cNvPr>
          <p:cNvSpPr/>
          <p:nvPr/>
        </p:nvSpPr>
        <p:spPr bwMode="gray">
          <a:xfrm>
            <a:off x="4557537" y="3014133"/>
            <a:ext cx="428978" cy="428978"/>
          </a:xfrm>
          <a:prstGeom prst="rect">
            <a:avLst/>
          </a:prstGeom>
          <a:solidFill>
            <a:srgbClr val="BADE27"/>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21" name="Rectangle 20">
            <a:extLst>
              <a:ext uri="{FF2B5EF4-FFF2-40B4-BE49-F238E27FC236}">
                <a16:creationId xmlns:a16="http://schemas.microsoft.com/office/drawing/2014/main" id="{B921CEB5-33C2-4322-9961-0072A1E582C9}"/>
              </a:ext>
            </a:extLst>
          </p:cNvPr>
          <p:cNvSpPr/>
          <p:nvPr/>
        </p:nvSpPr>
        <p:spPr bwMode="gray">
          <a:xfrm>
            <a:off x="4954765" y="3014133"/>
            <a:ext cx="428978" cy="428978"/>
          </a:xfrm>
          <a:prstGeom prst="rect">
            <a:avLst/>
          </a:prstGeom>
          <a:solidFill>
            <a:srgbClr val="BADE27"/>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22" name="Rectangle 21">
            <a:extLst>
              <a:ext uri="{FF2B5EF4-FFF2-40B4-BE49-F238E27FC236}">
                <a16:creationId xmlns:a16="http://schemas.microsoft.com/office/drawing/2014/main" id="{3EBF6713-AE8F-F9F6-1558-8FB81028537E}"/>
              </a:ext>
            </a:extLst>
          </p:cNvPr>
          <p:cNvSpPr/>
          <p:nvPr/>
        </p:nvSpPr>
        <p:spPr bwMode="gray">
          <a:xfrm>
            <a:off x="5393268" y="3014133"/>
            <a:ext cx="428978" cy="428978"/>
          </a:xfrm>
          <a:prstGeom prst="rect">
            <a:avLst/>
          </a:prstGeom>
          <a:solidFill>
            <a:srgbClr val="C7E01F"/>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23" name="Rectangle 22">
            <a:extLst>
              <a:ext uri="{FF2B5EF4-FFF2-40B4-BE49-F238E27FC236}">
                <a16:creationId xmlns:a16="http://schemas.microsoft.com/office/drawing/2014/main" id="{667EA0C6-0982-F6E1-BBAC-C52720EA32A8}"/>
              </a:ext>
            </a:extLst>
          </p:cNvPr>
          <p:cNvSpPr/>
          <p:nvPr/>
        </p:nvSpPr>
        <p:spPr bwMode="gray">
          <a:xfrm>
            <a:off x="5831771" y="3014133"/>
            <a:ext cx="428978" cy="428978"/>
          </a:xfrm>
          <a:prstGeom prst="rect">
            <a:avLst/>
          </a:prstGeom>
          <a:solidFill>
            <a:srgbClr val="EEE51B"/>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24" name="Rectangle 23">
            <a:extLst>
              <a:ext uri="{FF2B5EF4-FFF2-40B4-BE49-F238E27FC236}">
                <a16:creationId xmlns:a16="http://schemas.microsoft.com/office/drawing/2014/main" id="{82C33C0C-53E4-C57F-60C2-39FE2F495CAC}"/>
              </a:ext>
            </a:extLst>
          </p:cNvPr>
          <p:cNvSpPr/>
          <p:nvPr/>
        </p:nvSpPr>
        <p:spPr bwMode="gray">
          <a:xfrm>
            <a:off x="6234645" y="3014133"/>
            <a:ext cx="428978" cy="428978"/>
          </a:xfrm>
          <a:prstGeom prst="rect">
            <a:avLst/>
          </a:prstGeom>
          <a:solidFill>
            <a:srgbClr val="A5DB35"/>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25" name="Rectangle 24">
            <a:extLst>
              <a:ext uri="{FF2B5EF4-FFF2-40B4-BE49-F238E27FC236}">
                <a16:creationId xmlns:a16="http://schemas.microsoft.com/office/drawing/2014/main" id="{FCFBCB7E-4F5F-EFF7-69EC-18FC973BFEDE}"/>
              </a:ext>
            </a:extLst>
          </p:cNvPr>
          <p:cNvSpPr/>
          <p:nvPr/>
        </p:nvSpPr>
        <p:spPr bwMode="gray">
          <a:xfrm>
            <a:off x="6673148" y="3014133"/>
            <a:ext cx="428978" cy="428978"/>
          </a:xfrm>
          <a:prstGeom prst="rect">
            <a:avLst/>
          </a:prstGeom>
          <a:solidFill>
            <a:srgbClr val="62CA5F"/>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26" name="Rectangle 25">
            <a:extLst>
              <a:ext uri="{FF2B5EF4-FFF2-40B4-BE49-F238E27FC236}">
                <a16:creationId xmlns:a16="http://schemas.microsoft.com/office/drawing/2014/main" id="{CF46D0C9-80C1-8CC1-EDE0-54EE585DA7F2}"/>
              </a:ext>
            </a:extLst>
          </p:cNvPr>
          <p:cNvSpPr/>
          <p:nvPr/>
        </p:nvSpPr>
        <p:spPr bwMode="gray">
          <a:xfrm>
            <a:off x="7070376" y="3014133"/>
            <a:ext cx="428978" cy="428978"/>
          </a:xfrm>
          <a:prstGeom prst="rect">
            <a:avLst/>
          </a:prstGeom>
          <a:solidFill>
            <a:srgbClr val="90D643"/>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27" name="Rectangle 26">
            <a:extLst>
              <a:ext uri="{FF2B5EF4-FFF2-40B4-BE49-F238E27FC236}">
                <a16:creationId xmlns:a16="http://schemas.microsoft.com/office/drawing/2014/main" id="{D503D23B-4E5A-702B-3479-0A985C087F74}"/>
              </a:ext>
            </a:extLst>
          </p:cNvPr>
          <p:cNvSpPr/>
          <p:nvPr/>
        </p:nvSpPr>
        <p:spPr bwMode="gray">
          <a:xfrm>
            <a:off x="7508879" y="3014133"/>
            <a:ext cx="428978" cy="428978"/>
          </a:xfrm>
          <a:prstGeom prst="rect">
            <a:avLst/>
          </a:prstGeom>
          <a:solidFill>
            <a:srgbClr val="FDE724"/>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28" name="Rectangle 27">
            <a:extLst>
              <a:ext uri="{FF2B5EF4-FFF2-40B4-BE49-F238E27FC236}">
                <a16:creationId xmlns:a16="http://schemas.microsoft.com/office/drawing/2014/main" id="{0EE6612A-915F-03C1-1C7E-405258568193}"/>
              </a:ext>
            </a:extLst>
          </p:cNvPr>
          <p:cNvSpPr/>
          <p:nvPr/>
        </p:nvSpPr>
        <p:spPr bwMode="gray">
          <a:xfrm>
            <a:off x="7947382" y="3014133"/>
            <a:ext cx="428978" cy="428978"/>
          </a:xfrm>
          <a:prstGeom prst="rect">
            <a:avLst/>
          </a:prstGeom>
          <a:solidFill>
            <a:srgbClr val="FDE724"/>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29" name="Rectangle 28">
            <a:extLst>
              <a:ext uri="{FF2B5EF4-FFF2-40B4-BE49-F238E27FC236}">
                <a16:creationId xmlns:a16="http://schemas.microsoft.com/office/drawing/2014/main" id="{3EAE503B-C8B4-0233-38B5-BAB607A5A429}"/>
              </a:ext>
            </a:extLst>
          </p:cNvPr>
          <p:cNvSpPr/>
          <p:nvPr/>
        </p:nvSpPr>
        <p:spPr bwMode="gray">
          <a:xfrm>
            <a:off x="8376360" y="3014133"/>
            <a:ext cx="428978" cy="428978"/>
          </a:xfrm>
          <a:prstGeom prst="rect">
            <a:avLst/>
          </a:prstGeom>
          <a:solidFill>
            <a:srgbClr val="A5DA35"/>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30" name="Rectangle 29">
            <a:extLst>
              <a:ext uri="{FF2B5EF4-FFF2-40B4-BE49-F238E27FC236}">
                <a16:creationId xmlns:a16="http://schemas.microsoft.com/office/drawing/2014/main" id="{A12BDC1D-330F-1029-4505-84FDF8CA1DC9}"/>
              </a:ext>
            </a:extLst>
          </p:cNvPr>
          <p:cNvSpPr/>
          <p:nvPr/>
        </p:nvSpPr>
        <p:spPr bwMode="gray">
          <a:xfrm>
            <a:off x="8814863" y="3014133"/>
            <a:ext cx="428978" cy="428978"/>
          </a:xfrm>
          <a:prstGeom prst="rect">
            <a:avLst/>
          </a:prstGeom>
          <a:solidFill>
            <a:srgbClr val="51C569"/>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31" name="Rectangle 30">
            <a:extLst>
              <a:ext uri="{FF2B5EF4-FFF2-40B4-BE49-F238E27FC236}">
                <a16:creationId xmlns:a16="http://schemas.microsoft.com/office/drawing/2014/main" id="{1D2149EC-3D48-B2C6-BD51-3BC831E4B429}"/>
              </a:ext>
            </a:extLst>
          </p:cNvPr>
          <p:cNvSpPr/>
          <p:nvPr/>
        </p:nvSpPr>
        <p:spPr bwMode="gray">
          <a:xfrm>
            <a:off x="9212091" y="3014133"/>
            <a:ext cx="428978" cy="428978"/>
          </a:xfrm>
          <a:prstGeom prst="rect">
            <a:avLst/>
          </a:prstGeom>
          <a:solidFill>
            <a:srgbClr val="A1D936"/>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32" name="Rectangle 31">
            <a:extLst>
              <a:ext uri="{FF2B5EF4-FFF2-40B4-BE49-F238E27FC236}">
                <a16:creationId xmlns:a16="http://schemas.microsoft.com/office/drawing/2014/main" id="{75CA3862-1AD2-31CA-9E2E-F12DA742CBA7}"/>
              </a:ext>
            </a:extLst>
          </p:cNvPr>
          <p:cNvSpPr/>
          <p:nvPr/>
        </p:nvSpPr>
        <p:spPr bwMode="gray">
          <a:xfrm>
            <a:off x="9650594" y="3014133"/>
            <a:ext cx="428978" cy="428978"/>
          </a:xfrm>
          <a:prstGeom prst="rect">
            <a:avLst/>
          </a:prstGeom>
          <a:solidFill>
            <a:srgbClr val="D2E11B"/>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33" name="Rectangle 32">
            <a:extLst>
              <a:ext uri="{FF2B5EF4-FFF2-40B4-BE49-F238E27FC236}">
                <a16:creationId xmlns:a16="http://schemas.microsoft.com/office/drawing/2014/main" id="{70A0A21B-EB2D-ADAB-236B-DA3DD2997D58}"/>
              </a:ext>
            </a:extLst>
          </p:cNvPr>
          <p:cNvSpPr/>
          <p:nvPr/>
        </p:nvSpPr>
        <p:spPr bwMode="gray">
          <a:xfrm>
            <a:off x="10089097" y="3014133"/>
            <a:ext cx="428978" cy="428978"/>
          </a:xfrm>
          <a:prstGeom prst="rect">
            <a:avLst/>
          </a:prstGeom>
          <a:solidFill>
            <a:srgbClr val="BEAA28"/>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36" name="Rectangle 35">
            <a:extLst>
              <a:ext uri="{FF2B5EF4-FFF2-40B4-BE49-F238E27FC236}">
                <a16:creationId xmlns:a16="http://schemas.microsoft.com/office/drawing/2014/main" id="{6C97F454-6AF5-38A5-93FB-1089051D8B45}"/>
              </a:ext>
            </a:extLst>
          </p:cNvPr>
          <p:cNvSpPr/>
          <p:nvPr/>
        </p:nvSpPr>
        <p:spPr bwMode="gray">
          <a:xfrm>
            <a:off x="1977319" y="4200525"/>
            <a:ext cx="575381" cy="526703"/>
          </a:xfrm>
          <a:prstGeom prst="rect">
            <a:avLst/>
          </a:prstGeom>
          <a:solidFill>
            <a:schemeClr val="accent3">
              <a:lumMod val="75000"/>
            </a:schemeClr>
          </a:solidFill>
          <a:ln w="9525" algn="ctr">
            <a:noFill/>
            <a:miter lim="800000"/>
            <a:headEnd/>
            <a:tailEnd/>
          </a:ln>
          <a:effectLst/>
        </p:spPr>
        <p:txBody>
          <a:bodyPr lIns="63500" tIns="0" rIns="64800" bIns="0" rtlCol="0" anchor="ctr"/>
          <a:lstStyle/>
          <a:p>
            <a:pPr algn="ctr">
              <a:spcBef>
                <a:spcPct val="0"/>
              </a:spcBef>
              <a:buClrTx/>
              <a:buSzPct val="90000"/>
            </a:pPr>
            <a:r>
              <a:rPr lang="nl-BE" sz="1600" b="1" dirty="0">
                <a:solidFill>
                  <a:schemeClr val="bg1"/>
                </a:solidFill>
                <a:cs typeface="Arial" pitchFamily="34" charset="0"/>
              </a:rPr>
              <a:t>F0</a:t>
            </a:r>
          </a:p>
        </p:txBody>
      </p:sp>
      <p:sp>
        <p:nvSpPr>
          <p:cNvPr id="37" name="Rectangle 36">
            <a:extLst>
              <a:ext uri="{FF2B5EF4-FFF2-40B4-BE49-F238E27FC236}">
                <a16:creationId xmlns:a16="http://schemas.microsoft.com/office/drawing/2014/main" id="{BC3FE0D1-434B-F2C7-BF1C-5EA227DEF187}"/>
              </a:ext>
            </a:extLst>
          </p:cNvPr>
          <p:cNvSpPr/>
          <p:nvPr/>
        </p:nvSpPr>
        <p:spPr bwMode="gray">
          <a:xfrm>
            <a:off x="2739848" y="4200524"/>
            <a:ext cx="575381" cy="526703"/>
          </a:xfrm>
          <a:prstGeom prst="rect">
            <a:avLst/>
          </a:prstGeom>
          <a:solidFill>
            <a:schemeClr val="accent3">
              <a:lumMod val="75000"/>
            </a:schemeClr>
          </a:solidFill>
          <a:ln w="9525" algn="ctr">
            <a:noFill/>
            <a:miter lim="800000"/>
            <a:headEnd/>
            <a:tailEnd/>
          </a:ln>
          <a:effectLst/>
        </p:spPr>
        <p:txBody>
          <a:bodyPr lIns="63500" tIns="0" rIns="64800" bIns="0" rtlCol="0" anchor="ctr"/>
          <a:lstStyle/>
          <a:p>
            <a:pPr algn="ctr">
              <a:spcBef>
                <a:spcPct val="0"/>
              </a:spcBef>
              <a:buClrTx/>
              <a:buSzPct val="90000"/>
            </a:pPr>
            <a:r>
              <a:rPr lang="nl-BE" sz="1600" b="1" dirty="0">
                <a:solidFill>
                  <a:schemeClr val="bg1"/>
                </a:solidFill>
                <a:cs typeface="Arial" pitchFamily="34" charset="0"/>
              </a:rPr>
              <a:t>F0</a:t>
            </a:r>
          </a:p>
        </p:txBody>
      </p:sp>
      <p:sp>
        <p:nvSpPr>
          <p:cNvPr id="38" name="Rectangle 37">
            <a:extLst>
              <a:ext uri="{FF2B5EF4-FFF2-40B4-BE49-F238E27FC236}">
                <a16:creationId xmlns:a16="http://schemas.microsoft.com/office/drawing/2014/main" id="{77532FD0-7385-8256-AB22-9237D1264AC8}"/>
              </a:ext>
            </a:extLst>
          </p:cNvPr>
          <p:cNvSpPr/>
          <p:nvPr/>
        </p:nvSpPr>
        <p:spPr bwMode="gray">
          <a:xfrm>
            <a:off x="3502377" y="4200524"/>
            <a:ext cx="575381" cy="526703"/>
          </a:xfrm>
          <a:prstGeom prst="rect">
            <a:avLst/>
          </a:prstGeom>
          <a:solidFill>
            <a:schemeClr val="accent3">
              <a:lumMod val="75000"/>
            </a:schemeClr>
          </a:solidFill>
          <a:ln w="9525" algn="ctr">
            <a:noFill/>
            <a:miter lim="800000"/>
            <a:headEnd/>
            <a:tailEnd/>
          </a:ln>
          <a:effectLst/>
        </p:spPr>
        <p:txBody>
          <a:bodyPr lIns="63500" tIns="0" rIns="64800" bIns="0" rtlCol="0" anchor="ctr"/>
          <a:lstStyle/>
          <a:p>
            <a:pPr algn="ctr">
              <a:spcBef>
                <a:spcPct val="0"/>
              </a:spcBef>
              <a:buClrTx/>
              <a:buSzPct val="90000"/>
            </a:pPr>
            <a:r>
              <a:rPr lang="nl-BE" sz="1600" b="1" dirty="0">
                <a:solidFill>
                  <a:schemeClr val="bg1"/>
                </a:solidFill>
                <a:cs typeface="Arial" pitchFamily="34" charset="0"/>
              </a:rPr>
              <a:t>F0</a:t>
            </a:r>
          </a:p>
        </p:txBody>
      </p:sp>
      <p:sp>
        <p:nvSpPr>
          <p:cNvPr id="39" name="Rectangle 38">
            <a:extLst>
              <a:ext uri="{FF2B5EF4-FFF2-40B4-BE49-F238E27FC236}">
                <a16:creationId xmlns:a16="http://schemas.microsoft.com/office/drawing/2014/main" id="{009D01AC-CA0C-542C-3B7B-72A6ECADEB35}"/>
              </a:ext>
            </a:extLst>
          </p:cNvPr>
          <p:cNvSpPr/>
          <p:nvPr/>
        </p:nvSpPr>
        <p:spPr bwMode="gray">
          <a:xfrm>
            <a:off x="9426580" y="4200524"/>
            <a:ext cx="662517" cy="526703"/>
          </a:xfrm>
          <a:prstGeom prst="rect">
            <a:avLst/>
          </a:prstGeom>
          <a:solidFill>
            <a:schemeClr val="accent3">
              <a:lumMod val="75000"/>
            </a:schemeClr>
          </a:solidFill>
          <a:ln w="9525" algn="ctr">
            <a:noFill/>
            <a:miter lim="800000"/>
            <a:headEnd/>
            <a:tailEnd/>
          </a:ln>
          <a:effectLst/>
        </p:spPr>
        <p:txBody>
          <a:bodyPr lIns="63500" tIns="0" rIns="64800" bIns="0" rtlCol="0" anchor="ctr"/>
          <a:lstStyle/>
          <a:p>
            <a:pPr algn="ctr">
              <a:spcBef>
                <a:spcPct val="0"/>
              </a:spcBef>
              <a:buClrTx/>
              <a:buSzPct val="90000"/>
            </a:pPr>
            <a:r>
              <a:rPr lang="nl-BE" sz="1600" b="1" dirty="0">
                <a:solidFill>
                  <a:schemeClr val="bg1"/>
                </a:solidFill>
                <a:cs typeface="Arial" pitchFamily="34" charset="0"/>
              </a:rPr>
              <a:t>F127</a:t>
            </a:r>
          </a:p>
        </p:txBody>
      </p:sp>
      <p:cxnSp>
        <p:nvCxnSpPr>
          <p:cNvPr id="41" name="Straight Arrow Connector 40">
            <a:extLst>
              <a:ext uri="{FF2B5EF4-FFF2-40B4-BE49-F238E27FC236}">
                <a16:creationId xmlns:a16="http://schemas.microsoft.com/office/drawing/2014/main" id="{0D780455-B641-86E4-9DCB-F92AA97C4C16}"/>
              </a:ext>
            </a:extLst>
          </p:cNvPr>
          <p:cNvCxnSpPr>
            <a:stCxn id="9" idx="2"/>
          </p:cNvCxnSpPr>
          <p:nvPr/>
        </p:nvCxnSpPr>
        <p:spPr bwMode="gray">
          <a:xfrm>
            <a:off x="2201333" y="3443111"/>
            <a:ext cx="73201" cy="757413"/>
          </a:xfrm>
          <a:prstGeom prst="straightConnector1">
            <a:avLst/>
          </a:prstGeom>
          <a:ln>
            <a:headEnd/>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791C93FB-2921-6E3E-2023-15BB85E2FC7C}"/>
              </a:ext>
            </a:extLst>
          </p:cNvPr>
          <p:cNvCxnSpPr>
            <a:cxnSpLocks/>
            <a:stCxn id="12" idx="2"/>
            <a:endCxn id="36" idx="0"/>
          </p:cNvCxnSpPr>
          <p:nvPr/>
        </p:nvCxnSpPr>
        <p:spPr bwMode="gray">
          <a:xfrm flipH="1">
            <a:off x="2265010" y="3443111"/>
            <a:ext cx="365301" cy="757414"/>
          </a:xfrm>
          <a:prstGeom prst="straightConnector1">
            <a:avLst/>
          </a:prstGeom>
          <a:ln>
            <a:headEnd/>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FEB9BD8F-C4B5-BA9A-4F0C-5E165E136CAE}"/>
              </a:ext>
            </a:extLst>
          </p:cNvPr>
          <p:cNvCxnSpPr>
            <a:cxnSpLocks/>
            <a:stCxn id="13" idx="2"/>
            <a:endCxn id="36" idx="0"/>
          </p:cNvCxnSpPr>
          <p:nvPr/>
        </p:nvCxnSpPr>
        <p:spPr bwMode="gray">
          <a:xfrm flipH="1">
            <a:off x="2265010" y="3443111"/>
            <a:ext cx="762529" cy="757414"/>
          </a:xfrm>
          <a:prstGeom prst="straightConnector1">
            <a:avLst/>
          </a:prstGeom>
          <a:ln>
            <a:headEnd/>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E325F9C2-683F-464F-4023-616D3B0D4730}"/>
              </a:ext>
            </a:extLst>
          </p:cNvPr>
          <p:cNvCxnSpPr>
            <a:cxnSpLocks/>
            <a:stCxn id="14" idx="2"/>
            <a:endCxn id="36" idx="0"/>
          </p:cNvCxnSpPr>
          <p:nvPr/>
        </p:nvCxnSpPr>
        <p:spPr bwMode="gray">
          <a:xfrm flipH="1">
            <a:off x="2265010" y="3443111"/>
            <a:ext cx="1201032" cy="757414"/>
          </a:xfrm>
          <a:prstGeom prst="straightConnector1">
            <a:avLst/>
          </a:prstGeom>
          <a:ln>
            <a:headEnd/>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BE167D9C-713C-0951-95E5-25A7C5CAF4A0}"/>
              </a:ext>
            </a:extLst>
          </p:cNvPr>
          <p:cNvCxnSpPr>
            <a:cxnSpLocks/>
            <a:stCxn id="17" idx="2"/>
            <a:endCxn id="36" idx="0"/>
          </p:cNvCxnSpPr>
          <p:nvPr/>
        </p:nvCxnSpPr>
        <p:spPr bwMode="gray">
          <a:xfrm flipH="1">
            <a:off x="2265010" y="3443111"/>
            <a:ext cx="1639535" cy="757414"/>
          </a:xfrm>
          <a:prstGeom prst="straightConnector1">
            <a:avLst/>
          </a:prstGeom>
          <a:ln>
            <a:headEnd/>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563BF46C-D3A3-7243-F852-351A1ACC57DA}"/>
              </a:ext>
            </a:extLst>
          </p:cNvPr>
          <p:cNvCxnSpPr>
            <a:cxnSpLocks/>
          </p:cNvCxnSpPr>
          <p:nvPr/>
        </p:nvCxnSpPr>
        <p:spPr bwMode="gray">
          <a:xfrm flipH="1">
            <a:off x="2274535" y="3414888"/>
            <a:ext cx="2068513" cy="757414"/>
          </a:xfrm>
          <a:prstGeom prst="straightConnector1">
            <a:avLst/>
          </a:prstGeom>
          <a:ln>
            <a:headEnd/>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2512D10F-B303-1395-2DF7-D9211DA744E2}"/>
              </a:ext>
            </a:extLst>
          </p:cNvPr>
          <p:cNvCxnSpPr>
            <a:cxnSpLocks/>
            <a:stCxn id="20" idx="2"/>
            <a:endCxn id="36" idx="0"/>
          </p:cNvCxnSpPr>
          <p:nvPr/>
        </p:nvCxnSpPr>
        <p:spPr bwMode="gray">
          <a:xfrm flipH="1">
            <a:off x="2265010" y="3443111"/>
            <a:ext cx="2507016" cy="757414"/>
          </a:xfrm>
          <a:prstGeom prst="straightConnector1">
            <a:avLst/>
          </a:prstGeom>
          <a:ln>
            <a:headEnd/>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494C171F-392E-9FC7-25EB-E8F7FA908C1C}"/>
              </a:ext>
            </a:extLst>
          </p:cNvPr>
          <p:cNvCxnSpPr>
            <a:cxnSpLocks/>
            <a:stCxn id="21" idx="2"/>
            <a:endCxn id="36" idx="0"/>
          </p:cNvCxnSpPr>
          <p:nvPr/>
        </p:nvCxnSpPr>
        <p:spPr bwMode="gray">
          <a:xfrm flipH="1">
            <a:off x="2265010" y="3443111"/>
            <a:ext cx="2904244" cy="757414"/>
          </a:xfrm>
          <a:prstGeom prst="straightConnector1">
            <a:avLst/>
          </a:prstGeom>
          <a:ln>
            <a:headEnd/>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1A6BDEC8-06B0-2A04-A965-23C664E3F59B}"/>
              </a:ext>
            </a:extLst>
          </p:cNvPr>
          <p:cNvCxnSpPr>
            <a:cxnSpLocks/>
            <a:stCxn id="22" idx="2"/>
            <a:endCxn id="36" idx="0"/>
          </p:cNvCxnSpPr>
          <p:nvPr/>
        </p:nvCxnSpPr>
        <p:spPr bwMode="gray">
          <a:xfrm flipH="1">
            <a:off x="2265010" y="3443111"/>
            <a:ext cx="3342747" cy="757414"/>
          </a:xfrm>
          <a:prstGeom prst="straightConnector1">
            <a:avLst/>
          </a:prstGeom>
          <a:ln>
            <a:headEnd/>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2111AE9B-4A9E-977B-602B-E67BD482134A}"/>
              </a:ext>
            </a:extLst>
          </p:cNvPr>
          <p:cNvCxnSpPr>
            <a:cxnSpLocks/>
            <a:stCxn id="23" idx="2"/>
            <a:endCxn id="36" idx="0"/>
          </p:cNvCxnSpPr>
          <p:nvPr/>
        </p:nvCxnSpPr>
        <p:spPr bwMode="gray">
          <a:xfrm flipH="1">
            <a:off x="2265010" y="3443111"/>
            <a:ext cx="3781250" cy="757414"/>
          </a:xfrm>
          <a:prstGeom prst="straightConnector1">
            <a:avLst/>
          </a:prstGeom>
          <a:ln>
            <a:headEnd/>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FB612017-CA87-685B-EAD1-6AF5355E9B57}"/>
              </a:ext>
            </a:extLst>
          </p:cNvPr>
          <p:cNvCxnSpPr>
            <a:cxnSpLocks/>
            <a:stCxn id="24" idx="2"/>
            <a:endCxn id="36" idx="0"/>
          </p:cNvCxnSpPr>
          <p:nvPr/>
        </p:nvCxnSpPr>
        <p:spPr bwMode="gray">
          <a:xfrm flipH="1">
            <a:off x="2265010" y="3443111"/>
            <a:ext cx="4184124" cy="757414"/>
          </a:xfrm>
          <a:prstGeom prst="straightConnector1">
            <a:avLst/>
          </a:prstGeom>
          <a:ln>
            <a:headEnd/>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68B3BB03-0491-6901-64FA-6FD669784A14}"/>
              </a:ext>
            </a:extLst>
          </p:cNvPr>
          <p:cNvCxnSpPr>
            <a:cxnSpLocks/>
            <a:stCxn id="25" idx="2"/>
            <a:endCxn id="36" idx="0"/>
          </p:cNvCxnSpPr>
          <p:nvPr/>
        </p:nvCxnSpPr>
        <p:spPr bwMode="gray">
          <a:xfrm flipH="1">
            <a:off x="2265010" y="3443111"/>
            <a:ext cx="4622627" cy="757414"/>
          </a:xfrm>
          <a:prstGeom prst="straightConnector1">
            <a:avLst/>
          </a:prstGeom>
          <a:ln>
            <a:headEnd/>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9593F73E-5412-D65A-6978-C5364FF9B729}"/>
              </a:ext>
            </a:extLst>
          </p:cNvPr>
          <p:cNvCxnSpPr>
            <a:cxnSpLocks/>
            <a:stCxn id="26" idx="2"/>
            <a:endCxn id="36" idx="0"/>
          </p:cNvCxnSpPr>
          <p:nvPr/>
        </p:nvCxnSpPr>
        <p:spPr bwMode="gray">
          <a:xfrm flipH="1">
            <a:off x="2265010" y="3443111"/>
            <a:ext cx="5019855" cy="757414"/>
          </a:xfrm>
          <a:prstGeom prst="straightConnector1">
            <a:avLst/>
          </a:prstGeom>
          <a:ln>
            <a:headEnd/>
            <a:tailEnd type="triangle"/>
          </a:ln>
        </p:spPr>
        <p:style>
          <a:lnRef idx="1">
            <a:schemeClr val="dk1"/>
          </a:lnRef>
          <a:fillRef idx="0">
            <a:schemeClr val="dk1"/>
          </a:fillRef>
          <a:effectRef idx="0">
            <a:schemeClr val="dk1"/>
          </a:effectRef>
          <a:fontRef idx="minor">
            <a:schemeClr val="tx1"/>
          </a:fontRef>
        </p:style>
      </p:cxnSp>
      <p:sp>
        <p:nvSpPr>
          <p:cNvPr id="94" name="TextBox 93">
            <a:extLst>
              <a:ext uri="{FF2B5EF4-FFF2-40B4-BE49-F238E27FC236}">
                <a16:creationId xmlns:a16="http://schemas.microsoft.com/office/drawing/2014/main" id="{9FA8CB9E-6971-3BD6-FC02-CD3422D455BF}"/>
              </a:ext>
            </a:extLst>
          </p:cNvPr>
          <p:cNvSpPr txBox="1"/>
          <p:nvPr/>
        </p:nvSpPr>
        <p:spPr>
          <a:xfrm>
            <a:off x="10391775" y="4200524"/>
            <a:ext cx="1213203" cy="526703"/>
          </a:xfrm>
          <a:prstGeom prst="rect">
            <a:avLst/>
          </a:prstGeom>
        </p:spPr>
        <p:txBody>
          <a:bodyPr vert="horz" wrap="square" lIns="0" tIns="0" rIns="0" bIns="0" rtlCol="0" anchor="t" anchorCtr="0">
            <a:noAutofit/>
          </a:bodyPr>
          <a:lstStyle/>
          <a:p>
            <a:pPr algn="l"/>
            <a:r>
              <a:rPr lang="nl-BE" sz="3600" dirty="0"/>
              <a:t>= 9</a:t>
            </a:r>
          </a:p>
        </p:txBody>
      </p:sp>
    </p:spTree>
    <p:extLst>
      <p:ext uri="{BB962C8B-B14F-4D97-AF65-F5344CB8AC3E}">
        <p14:creationId xmlns:p14="http://schemas.microsoft.com/office/powerpoint/2010/main" val="15409898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BB8996-A9C7-3980-893F-0B7370D1028C}"/>
              </a:ext>
            </a:extLst>
          </p:cNvPr>
          <p:cNvSpPr>
            <a:spLocks noGrp="1"/>
          </p:cNvSpPr>
          <p:nvPr>
            <p:ph type="sldNum" sz="quarter" idx="4"/>
          </p:nvPr>
        </p:nvSpPr>
        <p:spPr/>
        <p:txBody>
          <a:bodyPr/>
          <a:lstStyle/>
          <a:p>
            <a:fld id="{525A3C56-E491-49B2-93F3-63532DF516BC}" type="slidenum">
              <a:rPr lang="en-CA" smtClean="0"/>
              <a:pPr/>
              <a:t>63</a:t>
            </a:fld>
            <a:endParaRPr lang="en-CA" dirty="0"/>
          </a:p>
        </p:txBody>
      </p:sp>
      <p:sp>
        <p:nvSpPr>
          <p:cNvPr id="3" name="Title 2">
            <a:extLst>
              <a:ext uri="{FF2B5EF4-FFF2-40B4-BE49-F238E27FC236}">
                <a16:creationId xmlns:a16="http://schemas.microsoft.com/office/drawing/2014/main" id="{F5918D38-6113-6DB7-F254-3C065498D50A}"/>
              </a:ext>
            </a:extLst>
          </p:cNvPr>
          <p:cNvSpPr>
            <a:spLocks noGrp="1"/>
          </p:cNvSpPr>
          <p:nvPr>
            <p:ph type="title"/>
          </p:nvPr>
        </p:nvSpPr>
        <p:spPr/>
        <p:txBody>
          <a:bodyPr/>
          <a:lstStyle/>
          <a:p>
            <a:r>
              <a:rPr lang="en-US" b="0" i="0" dirty="0">
                <a:solidFill>
                  <a:srgbClr val="212121"/>
                </a:solidFill>
                <a:effectLst/>
                <a:latin typeface="Roboto" panose="02000000000000000000" pitchFamily="2" charset="0"/>
              </a:rPr>
              <a:t>Let's now design the model</a:t>
            </a:r>
            <a:endParaRPr lang="nl-BE" dirty="0"/>
          </a:p>
        </p:txBody>
      </p:sp>
      <p:sp>
        <p:nvSpPr>
          <p:cNvPr id="6" name="TextBox 5">
            <a:extLst>
              <a:ext uri="{FF2B5EF4-FFF2-40B4-BE49-F238E27FC236}">
                <a16:creationId xmlns:a16="http://schemas.microsoft.com/office/drawing/2014/main" id="{3F48CBB9-459B-3629-B2DA-88F9E234DB16}"/>
              </a:ext>
            </a:extLst>
          </p:cNvPr>
          <p:cNvSpPr txBox="1"/>
          <p:nvPr/>
        </p:nvSpPr>
        <p:spPr>
          <a:xfrm>
            <a:off x="804527" y="3102980"/>
            <a:ext cx="10839241" cy="738664"/>
          </a:xfrm>
          <a:prstGeom prst="rect">
            <a:avLst/>
          </a:prstGeom>
          <a:noFill/>
        </p:spPr>
        <p:txBody>
          <a:bodyPr wrap="square">
            <a:spAutoFit/>
          </a:bodyPr>
          <a:lstStyle/>
          <a:p>
            <a:r>
              <a:rPr lang="nl-BE" sz="1400" b="0" dirty="0">
                <a:solidFill>
                  <a:srgbClr val="000000"/>
                </a:solidFill>
                <a:effectLst/>
                <a:latin typeface="Courier New" panose="02070309020205020404" pitchFamily="49" charset="0"/>
              </a:rPr>
              <a:t>model = </a:t>
            </a:r>
            <a:r>
              <a:rPr lang="nl-BE" sz="1400" b="0" dirty="0" err="1">
                <a:solidFill>
                  <a:srgbClr val="000000"/>
                </a:solidFill>
                <a:effectLst/>
                <a:latin typeface="Courier New" panose="02070309020205020404" pitchFamily="49" charset="0"/>
              </a:rPr>
              <a:t>tf.keras.models.Sequential</a:t>
            </a:r>
            <a:r>
              <a:rPr lang="nl-BE" sz="1400" b="0" dirty="0">
                <a:solidFill>
                  <a:srgbClr val="000000"/>
                </a:solidFill>
                <a:effectLst/>
                <a:latin typeface="Courier New" panose="02070309020205020404" pitchFamily="49" charset="0"/>
              </a:rPr>
              <a:t>([</a:t>
            </a:r>
            <a:r>
              <a:rPr lang="nl-BE" sz="1400" b="0" dirty="0" err="1">
                <a:solidFill>
                  <a:srgbClr val="000000"/>
                </a:solidFill>
                <a:effectLst/>
                <a:latin typeface="Courier New" panose="02070309020205020404" pitchFamily="49" charset="0"/>
              </a:rPr>
              <a:t>tf.keras.layers.Flatten</a:t>
            </a:r>
            <a:r>
              <a:rPr lang="nl-BE" sz="1400" b="0" dirty="0">
                <a:solidFill>
                  <a:srgbClr val="000000"/>
                </a:solidFill>
                <a:effectLst/>
                <a:latin typeface="Courier New" panose="02070309020205020404" pitchFamily="49" charset="0"/>
              </a:rPr>
              <a:t>(</a:t>
            </a:r>
            <a:r>
              <a:rPr lang="nl-BE" sz="1400" b="0" dirty="0" err="1">
                <a:solidFill>
                  <a:srgbClr val="000000"/>
                </a:solidFill>
                <a:effectLst/>
                <a:latin typeface="Courier New" panose="02070309020205020404" pitchFamily="49" charset="0"/>
              </a:rPr>
              <a:t>input_shape</a:t>
            </a:r>
            <a:r>
              <a:rPr lang="nl-BE" sz="1400" b="0" dirty="0">
                <a:solidFill>
                  <a:srgbClr val="000000"/>
                </a:solidFill>
                <a:effectLst/>
                <a:latin typeface="Courier New" panose="02070309020205020404" pitchFamily="49" charset="0"/>
              </a:rPr>
              <a:t>=(28,28)), </a:t>
            </a:r>
          </a:p>
          <a:p>
            <a:r>
              <a:rPr lang="nl-BE" sz="1400" b="0" dirty="0">
                <a:solidFill>
                  <a:srgbClr val="000000"/>
                </a:solidFill>
                <a:effectLst/>
                <a:latin typeface="Courier New" panose="02070309020205020404" pitchFamily="49" charset="0"/>
              </a:rPr>
              <a:t>                                    </a:t>
            </a:r>
            <a:r>
              <a:rPr lang="nl-BE" sz="1400" b="0" dirty="0" err="1">
                <a:solidFill>
                  <a:srgbClr val="000000"/>
                </a:solidFill>
                <a:effectLst/>
                <a:latin typeface="Courier New" panose="02070309020205020404" pitchFamily="49" charset="0"/>
              </a:rPr>
              <a:t>tf.keras.layers.Dense</a:t>
            </a:r>
            <a:r>
              <a:rPr lang="nl-BE" sz="1400" b="0" dirty="0">
                <a:solidFill>
                  <a:srgbClr val="000000"/>
                </a:solidFill>
                <a:effectLst/>
                <a:latin typeface="Courier New" panose="02070309020205020404" pitchFamily="49" charset="0"/>
              </a:rPr>
              <a:t>(</a:t>
            </a:r>
            <a:r>
              <a:rPr lang="nl-BE" sz="1400" b="0" dirty="0">
                <a:solidFill>
                  <a:srgbClr val="116644"/>
                </a:solidFill>
                <a:effectLst/>
                <a:latin typeface="Courier New" panose="02070309020205020404" pitchFamily="49" charset="0"/>
              </a:rPr>
              <a:t>128</a:t>
            </a:r>
            <a:r>
              <a:rPr lang="nl-BE" sz="1400" b="0" dirty="0">
                <a:solidFill>
                  <a:srgbClr val="000000"/>
                </a:solidFill>
                <a:effectLst/>
                <a:latin typeface="Courier New" panose="02070309020205020404" pitchFamily="49" charset="0"/>
              </a:rPr>
              <a:t>, </a:t>
            </a:r>
            <a:r>
              <a:rPr lang="nl-BE" sz="1400" b="0" dirty="0" err="1">
                <a:solidFill>
                  <a:srgbClr val="000000"/>
                </a:solidFill>
                <a:effectLst/>
                <a:latin typeface="Courier New" panose="02070309020205020404" pitchFamily="49" charset="0"/>
              </a:rPr>
              <a:t>activation</a:t>
            </a:r>
            <a:r>
              <a:rPr lang="nl-BE" sz="1400" b="0" dirty="0">
                <a:solidFill>
                  <a:srgbClr val="000000"/>
                </a:solidFill>
                <a:effectLst/>
                <a:latin typeface="Courier New" panose="02070309020205020404" pitchFamily="49" charset="0"/>
              </a:rPr>
              <a:t>=</a:t>
            </a:r>
            <a:r>
              <a:rPr lang="nl-BE" sz="1400" b="0" dirty="0" err="1">
                <a:solidFill>
                  <a:srgbClr val="000000"/>
                </a:solidFill>
                <a:effectLst/>
                <a:latin typeface="Courier New" panose="02070309020205020404" pitchFamily="49" charset="0"/>
              </a:rPr>
              <a:t>tf.nn.relu</a:t>
            </a:r>
            <a:r>
              <a:rPr lang="nl-BE" sz="1400" b="0" dirty="0">
                <a:solidFill>
                  <a:srgbClr val="000000"/>
                </a:solidFill>
                <a:effectLst/>
                <a:latin typeface="Courier New" panose="02070309020205020404" pitchFamily="49" charset="0"/>
              </a:rPr>
              <a:t>), </a:t>
            </a:r>
          </a:p>
          <a:p>
            <a:r>
              <a:rPr lang="nl-BE" sz="1400" b="0" dirty="0">
                <a:solidFill>
                  <a:srgbClr val="000000"/>
                </a:solidFill>
                <a:effectLst/>
                <a:latin typeface="Courier New" panose="02070309020205020404" pitchFamily="49" charset="0"/>
              </a:rPr>
              <a:t>                                    </a:t>
            </a:r>
            <a:r>
              <a:rPr lang="nl-BE" sz="1400" b="0" dirty="0" err="1">
                <a:solidFill>
                  <a:srgbClr val="000000"/>
                </a:solidFill>
                <a:effectLst/>
                <a:latin typeface="Courier New" panose="02070309020205020404" pitchFamily="49" charset="0"/>
              </a:rPr>
              <a:t>tf.keras.layers.Dense</a:t>
            </a:r>
            <a:r>
              <a:rPr lang="nl-BE" sz="1400" b="0" dirty="0">
                <a:solidFill>
                  <a:srgbClr val="000000"/>
                </a:solidFill>
                <a:effectLst/>
                <a:latin typeface="Courier New" panose="02070309020205020404" pitchFamily="49" charset="0"/>
              </a:rPr>
              <a:t>(</a:t>
            </a:r>
            <a:r>
              <a:rPr lang="nl-BE" sz="1400" b="0" dirty="0">
                <a:solidFill>
                  <a:srgbClr val="116644"/>
                </a:solidFill>
                <a:effectLst/>
                <a:latin typeface="Courier New" panose="02070309020205020404" pitchFamily="49" charset="0"/>
              </a:rPr>
              <a:t>10</a:t>
            </a:r>
            <a:r>
              <a:rPr lang="nl-BE" sz="1400" b="0" dirty="0">
                <a:solidFill>
                  <a:srgbClr val="000000"/>
                </a:solidFill>
                <a:effectLst/>
                <a:latin typeface="Courier New" panose="02070309020205020404" pitchFamily="49" charset="0"/>
              </a:rPr>
              <a:t>, </a:t>
            </a:r>
            <a:r>
              <a:rPr lang="nl-BE" sz="1400" b="0" dirty="0" err="1">
                <a:solidFill>
                  <a:srgbClr val="000000"/>
                </a:solidFill>
                <a:effectLst/>
                <a:latin typeface="Courier New" panose="02070309020205020404" pitchFamily="49" charset="0"/>
              </a:rPr>
              <a:t>activation</a:t>
            </a:r>
            <a:r>
              <a:rPr lang="nl-BE" sz="1400" b="0" dirty="0">
                <a:solidFill>
                  <a:srgbClr val="000000"/>
                </a:solidFill>
                <a:effectLst/>
                <a:latin typeface="Courier New" panose="02070309020205020404" pitchFamily="49" charset="0"/>
              </a:rPr>
              <a:t>=</a:t>
            </a:r>
            <a:r>
              <a:rPr lang="nl-BE" sz="1400" b="0" dirty="0" err="1">
                <a:solidFill>
                  <a:srgbClr val="000000"/>
                </a:solidFill>
                <a:effectLst/>
                <a:latin typeface="Courier New" panose="02070309020205020404" pitchFamily="49" charset="0"/>
              </a:rPr>
              <a:t>tf.nn.softmax</a:t>
            </a:r>
            <a:r>
              <a:rPr lang="nl-BE" sz="1400" b="0" dirty="0">
                <a:solidFill>
                  <a:srgbClr val="000000"/>
                </a:solidFill>
                <a:effectLst/>
                <a:latin typeface="Courier New" panose="02070309020205020404" pitchFamily="49" charset="0"/>
              </a:rPr>
              <a:t>)])</a:t>
            </a:r>
          </a:p>
        </p:txBody>
      </p:sp>
      <p:sp>
        <p:nvSpPr>
          <p:cNvPr id="15" name="Rectangle: Rounded Corners 14">
            <a:extLst>
              <a:ext uri="{FF2B5EF4-FFF2-40B4-BE49-F238E27FC236}">
                <a16:creationId xmlns:a16="http://schemas.microsoft.com/office/drawing/2014/main" id="{B3AAC4E2-F5D1-301D-7867-5E69DE9A4C56}"/>
              </a:ext>
            </a:extLst>
          </p:cNvPr>
          <p:cNvSpPr/>
          <p:nvPr/>
        </p:nvSpPr>
        <p:spPr bwMode="gray">
          <a:xfrm>
            <a:off x="8753475" y="3306612"/>
            <a:ext cx="1209675" cy="244775"/>
          </a:xfrm>
          <a:prstGeom prst="roundRect">
            <a:avLst/>
          </a:prstGeom>
          <a:noFill/>
          <a:ln w="12700" algn="ctr">
            <a:solidFill>
              <a:schemeClr val="accent1"/>
            </a:solidFill>
            <a:miter lim="800000"/>
            <a:headEnd/>
            <a:tailEnd/>
          </a:ln>
          <a:effectLst/>
        </p:spPr>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cxnSp>
        <p:nvCxnSpPr>
          <p:cNvPr id="4" name="Straight Arrow Connector 3">
            <a:extLst>
              <a:ext uri="{FF2B5EF4-FFF2-40B4-BE49-F238E27FC236}">
                <a16:creationId xmlns:a16="http://schemas.microsoft.com/office/drawing/2014/main" id="{71B801E7-C1E1-15DE-BDE6-B727C222E454}"/>
              </a:ext>
            </a:extLst>
          </p:cNvPr>
          <p:cNvCxnSpPr>
            <a:cxnSpLocks/>
          </p:cNvCxnSpPr>
          <p:nvPr/>
        </p:nvCxnSpPr>
        <p:spPr bwMode="gray">
          <a:xfrm flipV="1">
            <a:off x="9735432" y="2562225"/>
            <a:ext cx="225603" cy="744387"/>
          </a:xfrm>
          <a:prstGeom prst="straightConnector1">
            <a:avLst/>
          </a:prstGeom>
          <a:ln>
            <a:headEnd/>
            <a:tailEnd type="triangle"/>
          </a:ln>
        </p:spPr>
        <p:style>
          <a:lnRef idx="2">
            <a:schemeClr val="dk1"/>
          </a:lnRef>
          <a:fillRef idx="0">
            <a:schemeClr val="dk1"/>
          </a:fillRef>
          <a:effectRef idx="1">
            <a:schemeClr val="dk1"/>
          </a:effectRef>
          <a:fontRef idx="minor">
            <a:schemeClr val="tx1"/>
          </a:fontRef>
        </p:style>
      </p:cxnSp>
      <p:sp>
        <p:nvSpPr>
          <p:cNvPr id="5" name="TextBox 4">
            <a:extLst>
              <a:ext uri="{FF2B5EF4-FFF2-40B4-BE49-F238E27FC236}">
                <a16:creationId xmlns:a16="http://schemas.microsoft.com/office/drawing/2014/main" id="{2DDB33CD-11FB-4243-B39A-EF359FE29549}"/>
              </a:ext>
            </a:extLst>
          </p:cNvPr>
          <p:cNvSpPr txBox="1"/>
          <p:nvPr/>
        </p:nvSpPr>
        <p:spPr>
          <a:xfrm>
            <a:off x="9268515" y="1039775"/>
            <a:ext cx="2156179" cy="1754326"/>
          </a:xfrm>
          <a:prstGeom prst="rect">
            <a:avLst/>
          </a:prstGeom>
          <a:noFill/>
        </p:spPr>
        <p:txBody>
          <a:bodyPr wrap="square">
            <a:spAutoFit/>
          </a:bodyPr>
          <a:lstStyle/>
          <a:p>
            <a:r>
              <a:rPr lang="en-US" b="0" i="0" dirty="0">
                <a:solidFill>
                  <a:srgbClr val="212121"/>
                </a:solidFill>
                <a:effectLst/>
                <a:latin typeface="Roboto" panose="02000000000000000000" pitchFamily="2" charset="0"/>
              </a:rPr>
              <a:t>If x&gt;0 {</a:t>
            </a:r>
          </a:p>
          <a:p>
            <a:r>
              <a:rPr lang="en-US" dirty="0">
                <a:solidFill>
                  <a:srgbClr val="212121"/>
                </a:solidFill>
                <a:latin typeface="Roboto" panose="02000000000000000000" pitchFamily="2" charset="0"/>
              </a:rPr>
              <a:t>	</a:t>
            </a:r>
            <a:r>
              <a:rPr lang="en-US" b="0" i="0" dirty="0">
                <a:solidFill>
                  <a:srgbClr val="212121"/>
                </a:solidFill>
                <a:effectLst/>
                <a:latin typeface="Roboto" panose="02000000000000000000" pitchFamily="2" charset="0"/>
              </a:rPr>
              <a:t>return x;</a:t>
            </a:r>
          </a:p>
          <a:p>
            <a:r>
              <a:rPr lang="en-US" dirty="0">
                <a:solidFill>
                  <a:srgbClr val="212121"/>
                </a:solidFill>
                <a:latin typeface="Roboto" panose="02000000000000000000" pitchFamily="2" charset="0"/>
              </a:rPr>
              <a:t>}</a:t>
            </a:r>
          </a:p>
          <a:p>
            <a:r>
              <a:rPr lang="en-US" b="0" i="0" dirty="0">
                <a:solidFill>
                  <a:srgbClr val="212121"/>
                </a:solidFill>
                <a:effectLst/>
                <a:latin typeface="Roboto" panose="02000000000000000000" pitchFamily="2" charset="0"/>
              </a:rPr>
              <a:t>Else {</a:t>
            </a:r>
          </a:p>
          <a:p>
            <a:r>
              <a:rPr lang="en-US" dirty="0">
                <a:solidFill>
                  <a:srgbClr val="212121"/>
                </a:solidFill>
                <a:latin typeface="Roboto" panose="02000000000000000000" pitchFamily="2" charset="0"/>
              </a:rPr>
              <a:t>	return 0;</a:t>
            </a:r>
          </a:p>
          <a:p>
            <a:r>
              <a:rPr lang="en-US" b="0" i="0" dirty="0">
                <a:solidFill>
                  <a:srgbClr val="212121"/>
                </a:solidFill>
                <a:effectLst/>
                <a:latin typeface="Roboto" panose="02000000000000000000" pitchFamily="2" charset="0"/>
              </a:rPr>
              <a:t>}</a:t>
            </a:r>
          </a:p>
        </p:txBody>
      </p:sp>
      <p:sp>
        <p:nvSpPr>
          <p:cNvPr id="34" name="Rectangle: Rounded Corners 33">
            <a:extLst>
              <a:ext uri="{FF2B5EF4-FFF2-40B4-BE49-F238E27FC236}">
                <a16:creationId xmlns:a16="http://schemas.microsoft.com/office/drawing/2014/main" id="{00B41838-F7A5-190F-30EC-00216978B653}"/>
              </a:ext>
            </a:extLst>
          </p:cNvPr>
          <p:cNvSpPr/>
          <p:nvPr/>
        </p:nvSpPr>
        <p:spPr bwMode="gray">
          <a:xfrm>
            <a:off x="7533392" y="3551387"/>
            <a:ext cx="2582157" cy="244775"/>
          </a:xfrm>
          <a:prstGeom prst="roundRect">
            <a:avLst/>
          </a:prstGeom>
          <a:noFill/>
          <a:ln w="12700" algn="ctr">
            <a:solidFill>
              <a:schemeClr val="accent1"/>
            </a:solidFill>
            <a:miter lim="800000"/>
            <a:headEnd/>
            <a:tailEnd/>
          </a:ln>
          <a:effectLst/>
        </p:spPr>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cxnSp>
        <p:nvCxnSpPr>
          <p:cNvPr id="35" name="Straight Arrow Connector 34">
            <a:extLst>
              <a:ext uri="{FF2B5EF4-FFF2-40B4-BE49-F238E27FC236}">
                <a16:creationId xmlns:a16="http://schemas.microsoft.com/office/drawing/2014/main" id="{AD679EA9-850C-91FB-AD8B-5929B5D999B0}"/>
              </a:ext>
            </a:extLst>
          </p:cNvPr>
          <p:cNvCxnSpPr>
            <a:cxnSpLocks/>
          </p:cNvCxnSpPr>
          <p:nvPr/>
        </p:nvCxnSpPr>
        <p:spPr bwMode="gray">
          <a:xfrm flipH="1">
            <a:off x="8629650" y="3769756"/>
            <a:ext cx="194820" cy="271181"/>
          </a:xfrm>
          <a:prstGeom prst="straightConnector1">
            <a:avLst/>
          </a:prstGeom>
          <a:ln>
            <a:headEnd/>
            <a:tailEnd type="triangle"/>
          </a:ln>
        </p:spPr>
        <p:style>
          <a:lnRef idx="2">
            <a:schemeClr val="dk1"/>
          </a:lnRef>
          <a:fillRef idx="0">
            <a:schemeClr val="dk1"/>
          </a:fillRef>
          <a:effectRef idx="1">
            <a:schemeClr val="dk1"/>
          </a:effectRef>
          <a:fontRef idx="minor">
            <a:schemeClr val="tx1"/>
          </a:fontRef>
        </p:style>
      </p:cxnSp>
      <p:sp>
        <p:nvSpPr>
          <p:cNvPr id="46" name="Rectangle 45">
            <a:extLst>
              <a:ext uri="{FF2B5EF4-FFF2-40B4-BE49-F238E27FC236}">
                <a16:creationId xmlns:a16="http://schemas.microsoft.com/office/drawing/2014/main" id="{CBB3A321-83A0-D3E6-0797-B48BEBF59479}"/>
              </a:ext>
            </a:extLst>
          </p:cNvPr>
          <p:cNvSpPr/>
          <p:nvPr/>
        </p:nvSpPr>
        <p:spPr bwMode="gray">
          <a:xfrm>
            <a:off x="1375480" y="4409509"/>
            <a:ext cx="739069" cy="428978"/>
          </a:xfrm>
          <a:prstGeom prst="rect">
            <a:avLst/>
          </a:prstGeom>
          <a:solidFill>
            <a:schemeClr val="bg1"/>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tx1"/>
                </a:solidFill>
                <a:cs typeface="Arial" pitchFamily="34" charset="0"/>
              </a:rPr>
              <a:t>0,02</a:t>
            </a:r>
          </a:p>
        </p:txBody>
      </p:sp>
      <p:sp>
        <p:nvSpPr>
          <p:cNvPr id="60" name="Rectangle 59">
            <a:extLst>
              <a:ext uri="{FF2B5EF4-FFF2-40B4-BE49-F238E27FC236}">
                <a16:creationId xmlns:a16="http://schemas.microsoft.com/office/drawing/2014/main" id="{2D245CCE-44CE-DB3E-7333-4497D6B33AE6}"/>
              </a:ext>
            </a:extLst>
          </p:cNvPr>
          <p:cNvSpPr/>
          <p:nvPr/>
        </p:nvSpPr>
        <p:spPr bwMode="gray">
          <a:xfrm>
            <a:off x="2114549" y="4409509"/>
            <a:ext cx="739069" cy="428978"/>
          </a:xfrm>
          <a:prstGeom prst="rect">
            <a:avLst/>
          </a:prstGeom>
          <a:solidFill>
            <a:schemeClr val="bg1"/>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tx1"/>
                </a:solidFill>
                <a:cs typeface="Arial" pitchFamily="34" charset="0"/>
              </a:rPr>
              <a:t>0,01</a:t>
            </a:r>
          </a:p>
        </p:txBody>
      </p:sp>
      <p:sp>
        <p:nvSpPr>
          <p:cNvPr id="61" name="Rectangle 60">
            <a:extLst>
              <a:ext uri="{FF2B5EF4-FFF2-40B4-BE49-F238E27FC236}">
                <a16:creationId xmlns:a16="http://schemas.microsoft.com/office/drawing/2014/main" id="{DC0C748C-16C4-95B2-BE9A-977C93ABDFF0}"/>
              </a:ext>
            </a:extLst>
          </p:cNvPr>
          <p:cNvSpPr/>
          <p:nvPr/>
        </p:nvSpPr>
        <p:spPr bwMode="gray">
          <a:xfrm>
            <a:off x="2853618" y="4409509"/>
            <a:ext cx="739069" cy="428978"/>
          </a:xfrm>
          <a:prstGeom prst="rect">
            <a:avLst/>
          </a:prstGeom>
          <a:solidFill>
            <a:schemeClr val="bg1"/>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tx1"/>
                </a:solidFill>
                <a:cs typeface="Arial" pitchFamily="34" charset="0"/>
              </a:rPr>
              <a:t>0,02</a:t>
            </a:r>
          </a:p>
        </p:txBody>
      </p:sp>
      <p:sp>
        <p:nvSpPr>
          <p:cNvPr id="63" name="Rectangle 62">
            <a:extLst>
              <a:ext uri="{FF2B5EF4-FFF2-40B4-BE49-F238E27FC236}">
                <a16:creationId xmlns:a16="http://schemas.microsoft.com/office/drawing/2014/main" id="{6B1778DE-23C9-1F5E-2E3A-1EFEFCDBA2FE}"/>
              </a:ext>
            </a:extLst>
          </p:cNvPr>
          <p:cNvSpPr/>
          <p:nvPr/>
        </p:nvSpPr>
        <p:spPr bwMode="gray">
          <a:xfrm>
            <a:off x="3592687" y="4409509"/>
            <a:ext cx="739069" cy="428978"/>
          </a:xfrm>
          <a:prstGeom prst="rect">
            <a:avLst/>
          </a:prstGeom>
          <a:solidFill>
            <a:schemeClr val="bg1"/>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tx1"/>
                </a:solidFill>
                <a:cs typeface="Arial" pitchFamily="34" charset="0"/>
              </a:rPr>
              <a:t>0,01</a:t>
            </a:r>
          </a:p>
        </p:txBody>
      </p:sp>
      <p:sp>
        <p:nvSpPr>
          <p:cNvPr id="64" name="Rectangle 63">
            <a:extLst>
              <a:ext uri="{FF2B5EF4-FFF2-40B4-BE49-F238E27FC236}">
                <a16:creationId xmlns:a16="http://schemas.microsoft.com/office/drawing/2014/main" id="{AAA2A099-C47D-9764-354F-8A9A7D79075D}"/>
              </a:ext>
            </a:extLst>
          </p:cNvPr>
          <p:cNvSpPr/>
          <p:nvPr/>
        </p:nvSpPr>
        <p:spPr bwMode="gray">
          <a:xfrm>
            <a:off x="4331756" y="4409509"/>
            <a:ext cx="739069" cy="428978"/>
          </a:xfrm>
          <a:prstGeom prst="rect">
            <a:avLst/>
          </a:prstGeom>
          <a:solidFill>
            <a:schemeClr val="bg1"/>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tx1"/>
                </a:solidFill>
                <a:cs typeface="Arial" pitchFamily="34" charset="0"/>
              </a:rPr>
              <a:t>0,05</a:t>
            </a:r>
          </a:p>
        </p:txBody>
      </p:sp>
      <p:sp>
        <p:nvSpPr>
          <p:cNvPr id="65" name="Rectangle 64">
            <a:extLst>
              <a:ext uri="{FF2B5EF4-FFF2-40B4-BE49-F238E27FC236}">
                <a16:creationId xmlns:a16="http://schemas.microsoft.com/office/drawing/2014/main" id="{FFE3F1B9-7B14-5CAC-C5E7-57FD0560DEFE}"/>
              </a:ext>
            </a:extLst>
          </p:cNvPr>
          <p:cNvSpPr/>
          <p:nvPr/>
        </p:nvSpPr>
        <p:spPr bwMode="gray">
          <a:xfrm>
            <a:off x="4998861" y="4409509"/>
            <a:ext cx="739069" cy="428978"/>
          </a:xfrm>
          <a:prstGeom prst="rect">
            <a:avLst/>
          </a:prstGeom>
          <a:solidFill>
            <a:schemeClr val="bg1"/>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tx1"/>
                </a:solidFill>
                <a:cs typeface="Arial" pitchFamily="34" charset="0"/>
              </a:rPr>
              <a:t>0,01</a:t>
            </a:r>
          </a:p>
        </p:txBody>
      </p:sp>
      <p:sp>
        <p:nvSpPr>
          <p:cNvPr id="71" name="Rectangle 70">
            <a:extLst>
              <a:ext uri="{FF2B5EF4-FFF2-40B4-BE49-F238E27FC236}">
                <a16:creationId xmlns:a16="http://schemas.microsoft.com/office/drawing/2014/main" id="{222240EC-1770-6CE0-345A-535607E476CB}"/>
              </a:ext>
            </a:extLst>
          </p:cNvPr>
          <p:cNvSpPr/>
          <p:nvPr/>
        </p:nvSpPr>
        <p:spPr bwMode="gray">
          <a:xfrm>
            <a:off x="5737930" y="4409509"/>
            <a:ext cx="739069" cy="428978"/>
          </a:xfrm>
          <a:prstGeom prst="rect">
            <a:avLst/>
          </a:prstGeom>
          <a:solidFill>
            <a:schemeClr val="bg1"/>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tx1"/>
                </a:solidFill>
                <a:cs typeface="Arial" pitchFamily="34" charset="0"/>
              </a:rPr>
              <a:t>0,08</a:t>
            </a:r>
          </a:p>
        </p:txBody>
      </p:sp>
      <p:sp>
        <p:nvSpPr>
          <p:cNvPr id="72" name="Rectangle 71">
            <a:extLst>
              <a:ext uri="{FF2B5EF4-FFF2-40B4-BE49-F238E27FC236}">
                <a16:creationId xmlns:a16="http://schemas.microsoft.com/office/drawing/2014/main" id="{6E4EAEDB-67CC-A8E3-CF4A-95937AC5ECB9}"/>
              </a:ext>
            </a:extLst>
          </p:cNvPr>
          <p:cNvSpPr/>
          <p:nvPr/>
        </p:nvSpPr>
        <p:spPr bwMode="gray">
          <a:xfrm>
            <a:off x="6476999" y="4409509"/>
            <a:ext cx="739069" cy="428978"/>
          </a:xfrm>
          <a:prstGeom prst="rect">
            <a:avLst/>
          </a:prstGeom>
          <a:solidFill>
            <a:schemeClr val="bg1"/>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tx1"/>
                </a:solidFill>
                <a:cs typeface="Arial" pitchFamily="34" charset="0"/>
              </a:rPr>
              <a:t>0,02</a:t>
            </a:r>
          </a:p>
        </p:txBody>
      </p:sp>
      <p:sp>
        <p:nvSpPr>
          <p:cNvPr id="73" name="Rectangle 72">
            <a:extLst>
              <a:ext uri="{FF2B5EF4-FFF2-40B4-BE49-F238E27FC236}">
                <a16:creationId xmlns:a16="http://schemas.microsoft.com/office/drawing/2014/main" id="{81F80A3F-7DC0-6322-F1FD-4C994FE8A7D5}"/>
              </a:ext>
            </a:extLst>
          </p:cNvPr>
          <p:cNvSpPr/>
          <p:nvPr/>
        </p:nvSpPr>
        <p:spPr bwMode="gray">
          <a:xfrm>
            <a:off x="7216068" y="4409509"/>
            <a:ext cx="739069" cy="428978"/>
          </a:xfrm>
          <a:prstGeom prst="rect">
            <a:avLst/>
          </a:prstGeom>
          <a:solidFill>
            <a:schemeClr val="bg1"/>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tx1"/>
                </a:solidFill>
                <a:cs typeface="Arial" pitchFamily="34" charset="0"/>
              </a:rPr>
              <a:t>0,01</a:t>
            </a:r>
          </a:p>
        </p:txBody>
      </p:sp>
      <p:sp>
        <p:nvSpPr>
          <p:cNvPr id="74" name="Rectangle 73">
            <a:extLst>
              <a:ext uri="{FF2B5EF4-FFF2-40B4-BE49-F238E27FC236}">
                <a16:creationId xmlns:a16="http://schemas.microsoft.com/office/drawing/2014/main" id="{A1C85CDD-8E54-4DB6-56C8-15CA088A1D09}"/>
              </a:ext>
            </a:extLst>
          </p:cNvPr>
          <p:cNvSpPr/>
          <p:nvPr/>
        </p:nvSpPr>
        <p:spPr bwMode="gray">
          <a:xfrm>
            <a:off x="7955137" y="4409509"/>
            <a:ext cx="739069" cy="428978"/>
          </a:xfrm>
          <a:prstGeom prst="rect">
            <a:avLst/>
          </a:prstGeom>
          <a:solidFill>
            <a:schemeClr val="bg1"/>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tx1"/>
                </a:solidFill>
                <a:cs typeface="Arial" pitchFamily="34" charset="0"/>
              </a:rPr>
              <a:t>9,78</a:t>
            </a:r>
          </a:p>
        </p:txBody>
      </p:sp>
      <p:sp>
        <p:nvSpPr>
          <p:cNvPr id="75" name="Rectangle 74">
            <a:extLst>
              <a:ext uri="{FF2B5EF4-FFF2-40B4-BE49-F238E27FC236}">
                <a16:creationId xmlns:a16="http://schemas.microsoft.com/office/drawing/2014/main" id="{FE77128D-9E84-E0EF-E678-21247CB93698}"/>
              </a:ext>
            </a:extLst>
          </p:cNvPr>
          <p:cNvSpPr/>
          <p:nvPr/>
        </p:nvSpPr>
        <p:spPr bwMode="gray">
          <a:xfrm>
            <a:off x="1375480" y="5406352"/>
            <a:ext cx="739069" cy="428978"/>
          </a:xfrm>
          <a:prstGeom prst="rect">
            <a:avLst/>
          </a:prstGeom>
          <a:solidFill>
            <a:schemeClr val="bg1"/>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tx1"/>
                </a:solidFill>
                <a:cs typeface="Arial" pitchFamily="34" charset="0"/>
              </a:rPr>
              <a:t>0</a:t>
            </a:r>
          </a:p>
        </p:txBody>
      </p:sp>
      <p:sp>
        <p:nvSpPr>
          <p:cNvPr id="76" name="Rectangle 75">
            <a:extLst>
              <a:ext uri="{FF2B5EF4-FFF2-40B4-BE49-F238E27FC236}">
                <a16:creationId xmlns:a16="http://schemas.microsoft.com/office/drawing/2014/main" id="{68CD40CD-5F1D-72E9-C3CF-29BEB97CB334}"/>
              </a:ext>
            </a:extLst>
          </p:cNvPr>
          <p:cNvSpPr/>
          <p:nvPr/>
        </p:nvSpPr>
        <p:spPr bwMode="gray">
          <a:xfrm>
            <a:off x="2114549" y="5406352"/>
            <a:ext cx="739069" cy="428978"/>
          </a:xfrm>
          <a:prstGeom prst="rect">
            <a:avLst/>
          </a:prstGeom>
          <a:solidFill>
            <a:schemeClr val="bg1"/>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tx1"/>
                </a:solidFill>
                <a:cs typeface="Arial" pitchFamily="34" charset="0"/>
              </a:rPr>
              <a:t>0</a:t>
            </a:r>
          </a:p>
        </p:txBody>
      </p:sp>
      <p:sp>
        <p:nvSpPr>
          <p:cNvPr id="77" name="Rectangle 76">
            <a:extLst>
              <a:ext uri="{FF2B5EF4-FFF2-40B4-BE49-F238E27FC236}">
                <a16:creationId xmlns:a16="http://schemas.microsoft.com/office/drawing/2014/main" id="{176B1ADA-2D06-B935-0114-64604C6CCC08}"/>
              </a:ext>
            </a:extLst>
          </p:cNvPr>
          <p:cNvSpPr/>
          <p:nvPr/>
        </p:nvSpPr>
        <p:spPr bwMode="gray">
          <a:xfrm>
            <a:off x="2853618" y="5406352"/>
            <a:ext cx="739069" cy="428978"/>
          </a:xfrm>
          <a:prstGeom prst="rect">
            <a:avLst/>
          </a:prstGeom>
          <a:solidFill>
            <a:schemeClr val="bg1"/>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tx1"/>
                </a:solidFill>
                <a:cs typeface="Arial" pitchFamily="34" charset="0"/>
              </a:rPr>
              <a:t>0</a:t>
            </a:r>
          </a:p>
        </p:txBody>
      </p:sp>
      <p:sp>
        <p:nvSpPr>
          <p:cNvPr id="78" name="Rectangle 77">
            <a:extLst>
              <a:ext uri="{FF2B5EF4-FFF2-40B4-BE49-F238E27FC236}">
                <a16:creationId xmlns:a16="http://schemas.microsoft.com/office/drawing/2014/main" id="{83D7DEEA-A699-FDFF-AECD-9BA4A18D271D}"/>
              </a:ext>
            </a:extLst>
          </p:cNvPr>
          <p:cNvSpPr/>
          <p:nvPr/>
        </p:nvSpPr>
        <p:spPr bwMode="gray">
          <a:xfrm>
            <a:off x="3592687" y="5406352"/>
            <a:ext cx="739069" cy="428978"/>
          </a:xfrm>
          <a:prstGeom prst="rect">
            <a:avLst/>
          </a:prstGeom>
          <a:solidFill>
            <a:schemeClr val="bg1"/>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tx1"/>
                </a:solidFill>
                <a:cs typeface="Arial" pitchFamily="34" charset="0"/>
              </a:rPr>
              <a:t>0</a:t>
            </a:r>
          </a:p>
        </p:txBody>
      </p:sp>
      <p:sp>
        <p:nvSpPr>
          <p:cNvPr id="79" name="Rectangle 78">
            <a:extLst>
              <a:ext uri="{FF2B5EF4-FFF2-40B4-BE49-F238E27FC236}">
                <a16:creationId xmlns:a16="http://schemas.microsoft.com/office/drawing/2014/main" id="{AA0A67A4-B121-612E-430D-6F6C54D38083}"/>
              </a:ext>
            </a:extLst>
          </p:cNvPr>
          <p:cNvSpPr/>
          <p:nvPr/>
        </p:nvSpPr>
        <p:spPr bwMode="gray">
          <a:xfrm>
            <a:off x="4331756" y="5406352"/>
            <a:ext cx="739069" cy="428978"/>
          </a:xfrm>
          <a:prstGeom prst="rect">
            <a:avLst/>
          </a:prstGeom>
          <a:solidFill>
            <a:schemeClr val="bg1"/>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tx1"/>
                </a:solidFill>
                <a:cs typeface="Arial" pitchFamily="34" charset="0"/>
              </a:rPr>
              <a:t>0</a:t>
            </a:r>
          </a:p>
        </p:txBody>
      </p:sp>
      <p:sp>
        <p:nvSpPr>
          <p:cNvPr id="80" name="Rectangle 79">
            <a:extLst>
              <a:ext uri="{FF2B5EF4-FFF2-40B4-BE49-F238E27FC236}">
                <a16:creationId xmlns:a16="http://schemas.microsoft.com/office/drawing/2014/main" id="{343C767F-7C07-4DEE-FD0D-F2F9BA0CC47C}"/>
              </a:ext>
            </a:extLst>
          </p:cNvPr>
          <p:cNvSpPr/>
          <p:nvPr/>
        </p:nvSpPr>
        <p:spPr bwMode="gray">
          <a:xfrm>
            <a:off x="4998861" y="5406352"/>
            <a:ext cx="739069" cy="428978"/>
          </a:xfrm>
          <a:prstGeom prst="rect">
            <a:avLst/>
          </a:prstGeom>
          <a:solidFill>
            <a:schemeClr val="bg1"/>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tx1"/>
                </a:solidFill>
                <a:cs typeface="Arial" pitchFamily="34" charset="0"/>
              </a:rPr>
              <a:t>0</a:t>
            </a:r>
          </a:p>
        </p:txBody>
      </p:sp>
      <p:sp>
        <p:nvSpPr>
          <p:cNvPr id="81" name="Rectangle 80">
            <a:extLst>
              <a:ext uri="{FF2B5EF4-FFF2-40B4-BE49-F238E27FC236}">
                <a16:creationId xmlns:a16="http://schemas.microsoft.com/office/drawing/2014/main" id="{4EAEBF7E-7319-145B-0D87-76C59170922A}"/>
              </a:ext>
            </a:extLst>
          </p:cNvPr>
          <p:cNvSpPr/>
          <p:nvPr/>
        </p:nvSpPr>
        <p:spPr bwMode="gray">
          <a:xfrm>
            <a:off x="5737930" y="5406352"/>
            <a:ext cx="739069" cy="428978"/>
          </a:xfrm>
          <a:prstGeom prst="rect">
            <a:avLst/>
          </a:prstGeom>
          <a:solidFill>
            <a:schemeClr val="bg1"/>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tx1"/>
                </a:solidFill>
                <a:cs typeface="Arial" pitchFamily="34" charset="0"/>
              </a:rPr>
              <a:t>0</a:t>
            </a:r>
          </a:p>
        </p:txBody>
      </p:sp>
      <p:sp>
        <p:nvSpPr>
          <p:cNvPr id="82" name="Rectangle 81">
            <a:extLst>
              <a:ext uri="{FF2B5EF4-FFF2-40B4-BE49-F238E27FC236}">
                <a16:creationId xmlns:a16="http://schemas.microsoft.com/office/drawing/2014/main" id="{065E276E-85F5-7D48-4083-36F9F04919BD}"/>
              </a:ext>
            </a:extLst>
          </p:cNvPr>
          <p:cNvSpPr/>
          <p:nvPr/>
        </p:nvSpPr>
        <p:spPr bwMode="gray">
          <a:xfrm>
            <a:off x="6476999" y="5406352"/>
            <a:ext cx="739069" cy="428978"/>
          </a:xfrm>
          <a:prstGeom prst="rect">
            <a:avLst/>
          </a:prstGeom>
          <a:solidFill>
            <a:schemeClr val="bg1"/>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tx1"/>
                </a:solidFill>
                <a:cs typeface="Arial" pitchFamily="34" charset="0"/>
              </a:rPr>
              <a:t>0</a:t>
            </a:r>
          </a:p>
        </p:txBody>
      </p:sp>
      <p:sp>
        <p:nvSpPr>
          <p:cNvPr id="83" name="Rectangle 82">
            <a:extLst>
              <a:ext uri="{FF2B5EF4-FFF2-40B4-BE49-F238E27FC236}">
                <a16:creationId xmlns:a16="http://schemas.microsoft.com/office/drawing/2014/main" id="{071CB55D-DA89-C8B1-971E-B43859FE26F1}"/>
              </a:ext>
            </a:extLst>
          </p:cNvPr>
          <p:cNvSpPr/>
          <p:nvPr/>
        </p:nvSpPr>
        <p:spPr bwMode="gray">
          <a:xfrm>
            <a:off x="7216068" y="5406352"/>
            <a:ext cx="739069" cy="428978"/>
          </a:xfrm>
          <a:prstGeom prst="rect">
            <a:avLst/>
          </a:prstGeom>
          <a:solidFill>
            <a:schemeClr val="bg1"/>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tx1"/>
                </a:solidFill>
                <a:cs typeface="Arial" pitchFamily="34" charset="0"/>
              </a:rPr>
              <a:t>0</a:t>
            </a:r>
          </a:p>
        </p:txBody>
      </p:sp>
      <p:sp>
        <p:nvSpPr>
          <p:cNvPr id="84" name="Rectangle 83">
            <a:extLst>
              <a:ext uri="{FF2B5EF4-FFF2-40B4-BE49-F238E27FC236}">
                <a16:creationId xmlns:a16="http://schemas.microsoft.com/office/drawing/2014/main" id="{8EF592A8-34F5-2B17-12D9-F210C659FA8C}"/>
              </a:ext>
            </a:extLst>
          </p:cNvPr>
          <p:cNvSpPr/>
          <p:nvPr/>
        </p:nvSpPr>
        <p:spPr bwMode="gray">
          <a:xfrm>
            <a:off x="7955137" y="5406352"/>
            <a:ext cx="739069" cy="428978"/>
          </a:xfrm>
          <a:prstGeom prst="rect">
            <a:avLst/>
          </a:prstGeom>
          <a:solidFill>
            <a:schemeClr val="bg1"/>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tx1"/>
                </a:solidFill>
                <a:cs typeface="Arial" pitchFamily="34" charset="0"/>
              </a:rPr>
              <a:t>1</a:t>
            </a:r>
          </a:p>
        </p:txBody>
      </p:sp>
      <p:cxnSp>
        <p:nvCxnSpPr>
          <p:cNvPr id="86" name="Connector: Curved 85">
            <a:extLst>
              <a:ext uri="{FF2B5EF4-FFF2-40B4-BE49-F238E27FC236}">
                <a16:creationId xmlns:a16="http://schemas.microsoft.com/office/drawing/2014/main" id="{3EABA9DA-1A56-F806-6C2E-1C65045A9E3E}"/>
              </a:ext>
            </a:extLst>
          </p:cNvPr>
          <p:cNvCxnSpPr>
            <a:stCxn id="46" idx="1"/>
            <a:endCxn id="75" idx="1"/>
          </p:cNvCxnSpPr>
          <p:nvPr/>
        </p:nvCxnSpPr>
        <p:spPr bwMode="gray">
          <a:xfrm rot="10800000" flipV="1">
            <a:off x="1375480" y="4623997"/>
            <a:ext cx="12700" cy="996843"/>
          </a:xfrm>
          <a:prstGeom prst="curvedConnector3">
            <a:avLst>
              <a:gd name="adj1" fmla="val 1800000"/>
            </a:avLst>
          </a:prstGeom>
          <a:noFill/>
          <a:ln w="12700">
            <a:solidFill>
              <a:schemeClr val="accent1"/>
            </a:solidFill>
            <a:round/>
            <a:headEnd/>
            <a:tailEnd type="triangle"/>
          </a:ln>
          <a:effectLst/>
        </p:spPr>
      </p:cxnSp>
    </p:spTree>
    <p:extLst>
      <p:ext uri="{BB962C8B-B14F-4D97-AF65-F5344CB8AC3E}">
        <p14:creationId xmlns:p14="http://schemas.microsoft.com/office/powerpoint/2010/main" val="10018854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BB8996-A9C7-3980-893F-0B7370D1028C}"/>
              </a:ext>
            </a:extLst>
          </p:cNvPr>
          <p:cNvSpPr>
            <a:spLocks noGrp="1"/>
          </p:cNvSpPr>
          <p:nvPr>
            <p:ph type="sldNum" sz="quarter" idx="4"/>
          </p:nvPr>
        </p:nvSpPr>
        <p:spPr/>
        <p:txBody>
          <a:bodyPr/>
          <a:lstStyle/>
          <a:p>
            <a:fld id="{525A3C56-E491-49B2-93F3-63532DF516BC}" type="slidenum">
              <a:rPr lang="en-CA" smtClean="0"/>
              <a:pPr/>
              <a:t>64</a:t>
            </a:fld>
            <a:endParaRPr lang="en-CA" dirty="0"/>
          </a:p>
        </p:txBody>
      </p:sp>
      <p:sp>
        <p:nvSpPr>
          <p:cNvPr id="3" name="Title 2">
            <a:extLst>
              <a:ext uri="{FF2B5EF4-FFF2-40B4-BE49-F238E27FC236}">
                <a16:creationId xmlns:a16="http://schemas.microsoft.com/office/drawing/2014/main" id="{F5918D38-6113-6DB7-F254-3C065498D50A}"/>
              </a:ext>
            </a:extLst>
          </p:cNvPr>
          <p:cNvSpPr>
            <a:spLocks noGrp="1"/>
          </p:cNvSpPr>
          <p:nvPr>
            <p:ph type="title"/>
          </p:nvPr>
        </p:nvSpPr>
        <p:spPr/>
        <p:txBody>
          <a:bodyPr/>
          <a:lstStyle/>
          <a:p>
            <a:r>
              <a:rPr lang="en-US" b="0" i="0" dirty="0">
                <a:solidFill>
                  <a:srgbClr val="212121"/>
                </a:solidFill>
                <a:effectLst/>
                <a:latin typeface="Roboto" panose="02000000000000000000" pitchFamily="2" charset="0"/>
              </a:rPr>
              <a:t>Training the model</a:t>
            </a:r>
            <a:endParaRPr lang="nl-BE" dirty="0"/>
          </a:p>
        </p:txBody>
      </p:sp>
      <p:sp>
        <p:nvSpPr>
          <p:cNvPr id="5" name="TextBox 4">
            <a:extLst>
              <a:ext uri="{FF2B5EF4-FFF2-40B4-BE49-F238E27FC236}">
                <a16:creationId xmlns:a16="http://schemas.microsoft.com/office/drawing/2014/main" id="{3A0B308A-B757-2E7E-5FBB-2BC33FEE344F}"/>
              </a:ext>
            </a:extLst>
          </p:cNvPr>
          <p:cNvSpPr txBox="1"/>
          <p:nvPr/>
        </p:nvSpPr>
        <p:spPr>
          <a:xfrm>
            <a:off x="708587" y="1523710"/>
            <a:ext cx="8515350" cy="1477328"/>
          </a:xfrm>
          <a:prstGeom prst="rect">
            <a:avLst/>
          </a:prstGeom>
          <a:noFill/>
        </p:spPr>
        <p:txBody>
          <a:bodyPr wrap="square">
            <a:spAutoFit/>
          </a:bodyPr>
          <a:lstStyle/>
          <a:p>
            <a:r>
              <a:rPr lang="nl-BE" b="0" dirty="0" err="1">
                <a:solidFill>
                  <a:srgbClr val="000000"/>
                </a:solidFill>
                <a:effectLst/>
                <a:latin typeface="Courier New" panose="02070309020205020404" pitchFamily="49" charset="0"/>
              </a:rPr>
              <a:t>model.</a:t>
            </a:r>
            <a:r>
              <a:rPr lang="nl-BE" b="0" dirty="0" err="1">
                <a:solidFill>
                  <a:srgbClr val="795E26"/>
                </a:solidFill>
                <a:effectLst/>
                <a:latin typeface="Courier New" panose="02070309020205020404" pitchFamily="49" charset="0"/>
              </a:rPr>
              <a:t>compile</a:t>
            </a:r>
            <a:r>
              <a:rPr lang="nl-BE" b="0" dirty="0">
                <a:solidFill>
                  <a:srgbClr val="000000"/>
                </a:solidFill>
                <a:effectLst/>
                <a:latin typeface="Courier New" panose="02070309020205020404" pitchFamily="49" charset="0"/>
              </a:rPr>
              <a:t>(</a:t>
            </a:r>
            <a:r>
              <a:rPr lang="nl-BE" b="0" dirty="0" err="1">
                <a:solidFill>
                  <a:srgbClr val="000000"/>
                </a:solidFill>
                <a:effectLst/>
                <a:latin typeface="Courier New" panose="02070309020205020404" pitchFamily="49" charset="0"/>
              </a:rPr>
              <a:t>optimizer</a:t>
            </a:r>
            <a:r>
              <a:rPr lang="nl-BE" b="0" dirty="0">
                <a:solidFill>
                  <a:srgbClr val="000000"/>
                </a:solidFill>
                <a:effectLst/>
                <a:latin typeface="Courier New" panose="02070309020205020404" pitchFamily="49" charset="0"/>
              </a:rPr>
              <a:t> = </a:t>
            </a:r>
            <a:r>
              <a:rPr lang="nl-BE" b="0" dirty="0" err="1">
                <a:solidFill>
                  <a:srgbClr val="000000"/>
                </a:solidFill>
                <a:effectLst/>
                <a:latin typeface="Courier New" panose="02070309020205020404" pitchFamily="49" charset="0"/>
              </a:rPr>
              <a:t>tf.keras.optimizers.Adam</a:t>
            </a:r>
            <a:r>
              <a:rPr lang="nl-BE" b="0" dirty="0">
                <a:solidFill>
                  <a:srgbClr val="000000"/>
                </a:solidFill>
                <a:effectLst/>
                <a:latin typeface="Courier New" panose="02070309020205020404" pitchFamily="49" charset="0"/>
              </a:rPr>
              <a:t>(),</a:t>
            </a:r>
          </a:p>
          <a:p>
            <a:r>
              <a:rPr lang="nl-BE" b="0" dirty="0">
                <a:solidFill>
                  <a:srgbClr val="000000"/>
                </a:solidFill>
                <a:effectLst/>
                <a:latin typeface="Courier New" panose="02070309020205020404" pitchFamily="49" charset="0"/>
              </a:rPr>
              <a:t>              </a:t>
            </a:r>
            <a:r>
              <a:rPr lang="nl-BE" b="0" dirty="0" err="1">
                <a:solidFill>
                  <a:srgbClr val="000000"/>
                </a:solidFill>
                <a:effectLst/>
                <a:latin typeface="Courier New" panose="02070309020205020404" pitchFamily="49" charset="0"/>
              </a:rPr>
              <a:t>loss</a:t>
            </a:r>
            <a:r>
              <a:rPr lang="nl-BE" b="0" dirty="0">
                <a:solidFill>
                  <a:srgbClr val="000000"/>
                </a:solidFill>
                <a:effectLst/>
                <a:latin typeface="Courier New" panose="02070309020205020404" pitchFamily="49" charset="0"/>
              </a:rPr>
              <a:t> = </a:t>
            </a:r>
            <a:r>
              <a:rPr lang="nl-BE" b="0" dirty="0">
                <a:solidFill>
                  <a:srgbClr val="A31515"/>
                </a:solidFill>
                <a:effectLst/>
                <a:latin typeface="Courier New" panose="02070309020205020404" pitchFamily="49" charset="0"/>
              </a:rPr>
              <a:t>'</a:t>
            </a:r>
            <a:r>
              <a:rPr lang="nl-BE" b="0" dirty="0" err="1">
                <a:solidFill>
                  <a:srgbClr val="A31515"/>
                </a:solidFill>
                <a:effectLst/>
                <a:latin typeface="Courier New" panose="02070309020205020404" pitchFamily="49" charset="0"/>
              </a:rPr>
              <a:t>sparse_categorical_crossentropy</a:t>
            </a:r>
            <a:r>
              <a:rPr lang="nl-BE" b="0" dirty="0">
                <a:solidFill>
                  <a:srgbClr val="A31515"/>
                </a:solidFill>
                <a:effectLst/>
                <a:latin typeface="Courier New" panose="02070309020205020404" pitchFamily="49" charset="0"/>
              </a:rPr>
              <a:t>'</a:t>
            </a:r>
            <a:r>
              <a:rPr lang="nl-BE" b="0" dirty="0">
                <a:solidFill>
                  <a:srgbClr val="000000"/>
                </a:solidFill>
                <a:effectLst/>
                <a:latin typeface="Courier New" panose="02070309020205020404" pitchFamily="49" charset="0"/>
              </a:rPr>
              <a:t>,</a:t>
            </a:r>
          </a:p>
          <a:p>
            <a:r>
              <a:rPr lang="nl-BE" b="0" dirty="0">
                <a:solidFill>
                  <a:srgbClr val="000000"/>
                </a:solidFill>
                <a:effectLst/>
                <a:latin typeface="Courier New" panose="02070309020205020404" pitchFamily="49" charset="0"/>
              </a:rPr>
              <a:t>              </a:t>
            </a:r>
            <a:r>
              <a:rPr lang="nl-BE" b="0" dirty="0" err="1">
                <a:solidFill>
                  <a:srgbClr val="000000"/>
                </a:solidFill>
                <a:effectLst/>
                <a:latin typeface="Courier New" panose="02070309020205020404" pitchFamily="49" charset="0"/>
              </a:rPr>
              <a:t>metrics</a:t>
            </a:r>
            <a:r>
              <a:rPr lang="nl-BE" b="0" dirty="0">
                <a:solidFill>
                  <a:srgbClr val="000000"/>
                </a:solidFill>
                <a:effectLst/>
                <a:latin typeface="Courier New" panose="02070309020205020404" pitchFamily="49" charset="0"/>
              </a:rPr>
              <a:t>=[</a:t>
            </a:r>
            <a:r>
              <a:rPr lang="nl-BE" b="0" dirty="0">
                <a:solidFill>
                  <a:srgbClr val="A31515"/>
                </a:solidFill>
                <a:effectLst/>
                <a:latin typeface="Courier New" panose="02070309020205020404" pitchFamily="49" charset="0"/>
              </a:rPr>
              <a:t>'</a:t>
            </a:r>
            <a:r>
              <a:rPr lang="nl-BE" b="0" dirty="0" err="1">
                <a:solidFill>
                  <a:srgbClr val="A31515"/>
                </a:solidFill>
                <a:effectLst/>
                <a:latin typeface="Courier New" panose="02070309020205020404" pitchFamily="49" charset="0"/>
              </a:rPr>
              <a:t>accuracy</a:t>
            </a:r>
            <a:r>
              <a:rPr lang="nl-BE" b="0" dirty="0">
                <a:solidFill>
                  <a:srgbClr val="A31515"/>
                </a:solidFill>
                <a:effectLst/>
                <a:latin typeface="Courier New" panose="02070309020205020404" pitchFamily="49" charset="0"/>
              </a:rPr>
              <a:t>'</a:t>
            </a:r>
            <a:r>
              <a:rPr lang="nl-BE" b="0" dirty="0">
                <a:solidFill>
                  <a:srgbClr val="000000"/>
                </a:solidFill>
                <a:effectLst/>
                <a:latin typeface="Courier New" panose="02070309020205020404" pitchFamily="49" charset="0"/>
              </a:rPr>
              <a:t>])</a:t>
            </a:r>
          </a:p>
          <a:p>
            <a:br>
              <a:rPr lang="nl-BE" b="0" dirty="0">
                <a:solidFill>
                  <a:srgbClr val="000000"/>
                </a:solidFill>
                <a:effectLst/>
                <a:latin typeface="Courier New" panose="02070309020205020404" pitchFamily="49" charset="0"/>
              </a:rPr>
            </a:br>
            <a:r>
              <a:rPr lang="nl-BE" b="0" dirty="0" err="1">
                <a:solidFill>
                  <a:srgbClr val="000000"/>
                </a:solidFill>
                <a:effectLst/>
                <a:latin typeface="Courier New" panose="02070309020205020404" pitchFamily="49" charset="0"/>
              </a:rPr>
              <a:t>model.fit</a:t>
            </a:r>
            <a:r>
              <a:rPr lang="nl-BE" b="0" dirty="0">
                <a:solidFill>
                  <a:srgbClr val="000000"/>
                </a:solidFill>
                <a:effectLst/>
                <a:latin typeface="Courier New" panose="02070309020205020404" pitchFamily="49" charset="0"/>
              </a:rPr>
              <a:t>(</a:t>
            </a:r>
            <a:r>
              <a:rPr lang="nl-BE" b="0" dirty="0" err="1">
                <a:solidFill>
                  <a:srgbClr val="000000"/>
                </a:solidFill>
                <a:effectLst/>
                <a:latin typeface="Courier New" panose="02070309020205020404" pitchFamily="49" charset="0"/>
              </a:rPr>
              <a:t>training_images</a:t>
            </a:r>
            <a:r>
              <a:rPr lang="nl-BE" b="0" dirty="0">
                <a:solidFill>
                  <a:srgbClr val="000000"/>
                </a:solidFill>
                <a:effectLst/>
                <a:latin typeface="Courier New" panose="02070309020205020404" pitchFamily="49" charset="0"/>
              </a:rPr>
              <a:t>, </a:t>
            </a:r>
            <a:r>
              <a:rPr lang="nl-BE" b="0" dirty="0" err="1">
                <a:solidFill>
                  <a:srgbClr val="000000"/>
                </a:solidFill>
                <a:effectLst/>
                <a:latin typeface="Courier New" panose="02070309020205020404" pitchFamily="49" charset="0"/>
              </a:rPr>
              <a:t>training_labels</a:t>
            </a:r>
            <a:r>
              <a:rPr lang="nl-BE" b="0" dirty="0">
                <a:solidFill>
                  <a:srgbClr val="000000"/>
                </a:solidFill>
                <a:effectLst/>
                <a:latin typeface="Courier New" panose="02070309020205020404" pitchFamily="49" charset="0"/>
              </a:rPr>
              <a:t>, </a:t>
            </a:r>
            <a:r>
              <a:rPr lang="nl-BE" b="0" dirty="0" err="1">
                <a:solidFill>
                  <a:srgbClr val="000000"/>
                </a:solidFill>
                <a:effectLst/>
                <a:latin typeface="Courier New" panose="02070309020205020404" pitchFamily="49" charset="0"/>
              </a:rPr>
              <a:t>epochs</a:t>
            </a:r>
            <a:r>
              <a:rPr lang="nl-BE" b="0" dirty="0">
                <a:solidFill>
                  <a:srgbClr val="000000"/>
                </a:solidFill>
                <a:effectLst/>
                <a:latin typeface="Courier New" panose="02070309020205020404" pitchFamily="49" charset="0"/>
              </a:rPr>
              <a:t>=</a:t>
            </a:r>
            <a:r>
              <a:rPr lang="nl-BE" b="0" dirty="0">
                <a:solidFill>
                  <a:srgbClr val="116644"/>
                </a:solidFill>
                <a:effectLst/>
                <a:latin typeface="Courier New" panose="02070309020205020404" pitchFamily="49" charset="0"/>
              </a:rPr>
              <a:t>5</a:t>
            </a:r>
            <a:r>
              <a:rPr lang="nl-BE" b="0" dirty="0">
                <a:solidFill>
                  <a:srgbClr val="000000"/>
                </a:solidFill>
                <a:effectLst/>
                <a:latin typeface="Courier New" panose="02070309020205020404" pitchFamily="49" charset="0"/>
              </a:rPr>
              <a:t>)</a:t>
            </a:r>
          </a:p>
        </p:txBody>
      </p:sp>
      <p:sp>
        <p:nvSpPr>
          <p:cNvPr id="10" name="TextBox 9">
            <a:extLst>
              <a:ext uri="{FF2B5EF4-FFF2-40B4-BE49-F238E27FC236}">
                <a16:creationId xmlns:a16="http://schemas.microsoft.com/office/drawing/2014/main" id="{39BA2EBA-40EB-2B1F-D443-A86256F3FD02}"/>
              </a:ext>
            </a:extLst>
          </p:cNvPr>
          <p:cNvSpPr txBox="1"/>
          <p:nvPr/>
        </p:nvSpPr>
        <p:spPr>
          <a:xfrm>
            <a:off x="708587" y="4712887"/>
            <a:ext cx="10436966" cy="1477328"/>
          </a:xfrm>
          <a:prstGeom prst="rect">
            <a:avLst/>
          </a:prstGeom>
          <a:noFill/>
        </p:spPr>
        <p:txBody>
          <a:bodyPr wrap="square">
            <a:spAutoFit/>
          </a:bodyPr>
          <a:lstStyle/>
          <a:p>
            <a:r>
              <a:rPr lang="en-US" b="0" i="0" dirty="0">
                <a:solidFill>
                  <a:srgbClr val="212121"/>
                </a:solidFill>
                <a:effectLst/>
                <a:latin typeface="Roboto" panose="02000000000000000000" pitchFamily="2" charset="0"/>
              </a:rPr>
              <a:t>Once it's done training -- you should see an accuracy value at the end of the final epoch. It might look something like 0.8918. This tells you that your neural network is about 91% accurate in classifying the training data. I.E., it figured out a pattern match between the image and the labels that worked 90% of the time. Not great, but not bad considering it was only trained for 5 epochs and done quite quickly.</a:t>
            </a:r>
            <a:endParaRPr lang="nl-BE" dirty="0"/>
          </a:p>
        </p:txBody>
      </p:sp>
      <p:pic>
        <p:nvPicPr>
          <p:cNvPr id="16" name="Picture 15">
            <a:extLst>
              <a:ext uri="{FF2B5EF4-FFF2-40B4-BE49-F238E27FC236}">
                <a16:creationId xmlns:a16="http://schemas.microsoft.com/office/drawing/2014/main" id="{6C7A5922-DF04-E4AC-AA52-FA507FE61BC7}"/>
              </a:ext>
            </a:extLst>
          </p:cNvPr>
          <p:cNvPicPr>
            <a:picLocks noChangeAspect="1"/>
          </p:cNvPicPr>
          <p:nvPr/>
        </p:nvPicPr>
        <p:blipFill>
          <a:blip r:embed="rId3"/>
          <a:stretch>
            <a:fillRect/>
          </a:stretch>
        </p:blipFill>
        <p:spPr>
          <a:xfrm>
            <a:off x="708587" y="3173518"/>
            <a:ext cx="5572125" cy="1366889"/>
          </a:xfrm>
          <a:prstGeom prst="rect">
            <a:avLst/>
          </a:prstGeom>
        </p:spPr>
      </p:pic>
    </p:spTree>
    <p:extLst>
      <p:ext uri="{BB962C8B-B14F-4D97-AF65-F5344CB8AC3E}">
        <p14:creationId xmlns:p14="http://schemas.microsoft.com/office/powerpoint/2010/main" val="17936388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BB8996-A9C7-3980-893F-0B7370D1028C}"/>
              </a:ext>
            </a:extLst>
          </p:cNvPr>
          <p:cNvSpPr>
            <a:spLocks noGrp="1"/>
          </p:cNvSpPr>
          <p:nvPr>
            <p:ph type="sldNum" sz="quarter" idx="4"/>
          </p:nvPr>
        </p:nvSpPr>
        <p:spPr/>
        <p:txBody>
          <a:bodyPr/>
          <a:lstStyle/>
          <a:p>
            <a:fld id="{525A3C56-E491-49B2-93F3-63532DF516BC}" type="slidenum">
              <a:rPr lang="en-CA" smtClean="0"/>
              <a:pPr/>
              <a:t>65</a:t>
            </a:fld>
            <a:endParaRPr lang="en-CA" dirty="0"/>
          </a:p>
        </p:txBody>
      </p:sp>
      <p:sp>
        <p:nvSpPr>
          <p:cNvPr id="3" name="Title 2">
            <a:extLst>
              <a:ext uri="{FF2B5EF4-FFF2-40B4-BE49-F238E27FC236}">
                <a16:creationId xmlns:a16="http://schemas.microsoft.com/office/drawing/2014/main" id="{F5918D38-6113-6DB7-F254-3C065498D50A}"/>
              </a:ext>
            </a:extLst>
          </p:cNvPr>
          <p:cNvSpPr>
            <a:spLocks noGrp="1"/>
          </p:cNvSpPr>
          <p:nvPr>
            <p:ph type="title"/>
          </p:nvPr>
        </p:nvSpPr>
        <p:spPr/>
        <p:txBody>
          <a:bodyPr/>
          <a:lstStyle/>
          <a:p>
            <a:r>
              <a:rPr lang="en-US" b="0" i="0" dirty="0">
                <a:solidFill>
                  <a:srgbClr val="212121"/>
                </a:solidFill>
                <a:effectLst/>
                <a:latin typeface="Roboto" panose="02000000000000000000" pitchFamily="2" charset="0"/>
              </a:rPr>
              <a:t>Training the model</a:t>
            </a:r>
            <a:endParaRPr lang="nl-BE" dirty="0"/>
          </a:p>
        </p:txBody>
      </p:sp>
      <p:sp>
        <p:nvSpPr>
          <p:cNvPr id="5" name="TextBox 4">
            <a:extLst>
              <a:ext uri="{FF2B5EF4-FFF2-40B4-BE49-F238E27FC236}">
                <a16:creationId xmlns:a16="http://schemas.microsoft.com/office/drawing/2014/main" id="{3A0B308A-B757-2E7E-5FBB-2BC33FEE344F}"/>
              </a:ext>
            </a:extLst>
          </p:cNvPr>
          <p:cNvSpPr txBox="1"/>
          <p:nvPr/>
        </p:nvSpPr>
        <p:spPr>
          <a:xfrm>
            <a:off x="708587" y="1387577"/>
            <a:ext cx="8515350" cy="1477328"/>
          </a:xfrm>
          <a:prstGeom prst="rect">
            <a:avLst/>
          </a:prstGeom>
          <a:noFill/>
        </p:spPr>
        <p:txBody>
          <a:bodyPr wrap="square">
            <a:spAutoFit/>
          </a:bodyPr>
          <a:lstStyle/>
          <a:p>
            <a:r>
              <a:rPr lang="nl-BE" b="0" dirty="0" err="1">
                <a:solidFill>
                  <a:srgbClr val="000000"/>
                </a:solidFill>
                <a:effectLst/>
                <a:latin typeface="Courier New" panose="02070309020205020404" pitchFamily="49" charset="0"/>
              </a:rPr>
              <a:t>model.</a:t>
            </a:r>
            <a:r>
              <a:rPr lang="nl-BE" b="0" dirty="0" err="1">
                <a:solidFill>
                  <a:srgbClr val="795E26"/>
                </a:solidFill>
                <a:effectLst/>
                <a:latin typeface="Courier New" panose="02070309020205020404" pitchFamily="49" charset="0"/>
              </a:rPr>
              <a:t>compile</a:t>
            </a:r>
            <a:r>
              <a:rPr lang="nl-BE" b="0" dirty="0">
                <a:solidFill>
                  <a:srgbClr val="000000"/>
                </a:solidFill>
                <a:effectLst/>
                <a:latin typeface="Courier New" panose="02070309020205020404" pitchFamily="49" charset="0"/>
              </a:rPr>
              <a:t>(</a:t>
            </a:r>
            <a:r>
              <a:rPr lang="nl-BE" b="0" dirty="0" err="1">
                <a:solidFill>
                  <a:srgbClr val="000000"/>
                </a:solidFill>
                <a:effectLst/>
                <a:latin typeface="Courier New" panose="02070309020205020404" pitchFamily="49" charset="0"/>
              </a:rPr>
              <a:t>optimizer</a:t>
            </a:r>
            <a:r>
              <a:rPr lang="nl-BE" b="0" dirty="0">
                <a:solidFill>
                  <a:srgbClr val="000000"/>
                </a:solidFill>
                <a:effectLst/>
                <a:latin typeface="Courier New" panose="02070309020205020404" pitchFamily="49" charset="0"/>
              </a:rPr>
              <a:t> = </a:t>
            </a:r>
            <a:r>
              <a:rPr lang="nl-BE" b="0" dirty="0" err="1">
                <a:solidFill>
                  <a:srgbClr val="000000"/>
                </a:solidFill>
                <a:effectLst/>
                <a:latin typeface="Courier New" panose="02070309020205020404" pitchFamily="49" charset="0"/>
              </a:rPr>
              <a:t>tf.keras.optimizers.Adam</a:t>
            </a:r>
            <a:r>
              <a:rPr lang="nl-BE" b="0" dirty="0">
                <a:solidFill>
                  <a:srgbClr val="000000"/>
                </a:solidFill>
                <a:effectLst/>
                <a:latin typeface="Courier New" panose="02070309020205020404" pitchFamily="49" charset="0"/>
              </a:rPr>
              <a:t>(),</a:t>
            </a:r>
          </a:p>
          <a:p>
            <a:r>
              <a:rPr lang="nl-BE" b="0" dirty="0">
                <a:solidFill>
                  <a:srgbClr val="000000"/>
                </a:solidFill>
                <a:effectLst/>
                <a:latin typeface="Courier New" panose="02070309020205020404" pitchFamily="49" charset="0"/>
              </a:rPr>
              <a:t>              </a:t>
            </a:r>
            <a:r>
              <a:rPr lang="nl-BE" b="0" dirty="0" err="1">
                <a:solidFill>
                  <a:srgbClr val="000000"/>
                </a:solidFill>
                <a:effectLst/>
                <a:latin typeface="Courier New" panose="02070309020205020404" pitchFamily="49" charset="0"/>
              </a:rPr>
              <a:t>loss</a:t>
            </a:r>
            <a:r>
              <a:rPr lang="nl-BE" b="0" dirty="0">
                <a:solidFill>
                  <a:srgbClr val="000000"/>
                </a:solidFill>
                <a:effectLst/>
                <a:latin typeface="Courier New" panose="02070309020205020404" pitchFamily="49" charset="0"/>
              </a:rPr>
              <a:t> = </a:t>
            </a:r>
            <a:r>
              <a:rPr lang="nl-BE" b="0" dirty="0">
                <a:solidFill>
                  <a:srgbClr val="A31515"/>
                </a:solidFill>
                <a:effectLst/>
                <a:latin typeface="Courier New" panose="02070309020205020404" pitchFamily="49" charset="0"/>
              </a:rPr>
              <a:t>'</a:t>
            </a:r>
            <a:r>
              <a:rPr lang="nl-BE" b="0" dirty="0" err="1">
                <a:solidFill>
                  <a:srgbClr val="A31515"/>
                </a:solidFill>
                <a:effectLst/>
                <a:latin typeface="Courier New" panose="02070309020205020404" pitchFamily="49" charset="0"/>
              </a:rPr>
              <a:t>sparse_categorical_crossentropy</a:t>
            </a:r>
            <a:r>
              <a:rPr lang="nl-BE" b="0" dirty="0">
                <a:solidFill>
                  <a:srgbClr val="A31515"/>
                </a:solidFill>
                <a:effectLst/>
                <a:latin typeface="Courier New" panose="02070309020205020404" pitchFamily="49" charset="0"/>
              </a:rPr>
              <a:t>'</a:t>
            </a:r>
            <a:r>
              <a:rPr lang="nl-BE" b="0" dirty="0">
                <a:solidFill>
                  <a:srgbClr val="000000"/>
                </a:solidFill>
                <a:effectLst/>
                <a:latin typeface="Courier New" panose="02070309020205020404" pitchFamily="49" charset="0"/>
              </a:rPr>
              <a:t>,</a:t>
            </a:r>
          </a:p>
          <a:p>
            <a:r>
              <a:rPr lang="nl-BE" b="0" dirty="0">
                <a:solidFill>
                  <a:srgbClr val="000000"/>
                </a:solidFill>
                <a:effectLst/>
                <a:latin typeface="Courier New" panose="02070309020205020404" pitchFamily="49" charset="0"/>
              </a:rPr>
              <a:t>              </a:t>
            </a:r>
            <a:r>
              <a:rPr lang="nl-BE" b="0" dirty="0" err="1">
                <a:solidFill>
                  <a:srgbClr val="000000"/>
                </a:solidFill>
                <a:effectLst/>
                <a:latin typeface="Courier New" panose="02070309020205020404" pitchFamily="49" charset="0"/>
              </a:rPr>
              <a:t>metrics</a:t>
            </a:r>
            <a:r>
              <a:rPr lang="nl-BE" b="0" dirty="0">
                <a:solidFill>
                  <a:srgbClr val="000000"/>
                </a:solidFill>
                <a:effectLst/>
                <a:latin typeface="Courier New" panose="02070309020205020404" pitchFamily="49" charset="0"/>
              </a:rPr>
              <a:t>=[</a:t>
            </a:r>
            <a:r>
              <a:rPr lang="nl-BE" b="0" dirty="0">
                <a:solidFill>
                  <a:srgbClr val="A31515"/>
                </a:solidFill>
                <a:effectLst/>
                <a:latin typeface="Courier New" panose="02070309020205020404" pitchFamily="49" charset="0"/>
              </a:rPr>
              <a:t>'</a:t>
            </a:r>
            <a:r>
              <a:rPr lang="nl-BE" b="0" dirty="0" err="1">
                <a:solidFill>
                  <a:srgbClr val="A31515"/>
                </a:solidFill>
                <a:effectLst/>
                <a:latin typeface="Courier New" panose="02070309020205020404" pitchFamily="49" charset="0"/>
              </a:rPr>
              <a:t>accuracy</a:t>
            </a:r>
            <a:r>
              <a:rPr lang="nl-BE" b="0" dirty="0">
                <a:solidFill>
                  <a:srgbClr val="A31515"/>
                </a:solidFill>
                <a:effectLst/>
                <a:latin typeface="Courier New" panose="02070309020205020404" pitchFamily="49" charset="0"/>
              </a:rPr>
              <a:t>'</a:t>
            </a:r>
            <a:r>
              <a:rPr lang="nl-BE" b="0" dirty="0">
                <a:solidFill>
                  <a:srgbClr val="000000"/>
                </a:solidFill>
                <a:effectLst/>
                <a:latin typeface="Courier New" panose="02070309020205020404" pitchFamily="49" charset="0"/>
              </a:rPr>
              <a:t>])</a:t>
            </a:r>
          </a:p>
          <a:p>
            <a:br>
              <a:rPr lang="nl-BE" b="0" dirty="0">
                <a:solidFill>
                  <a:srgbClr val="000000"/>
                </a:solidFill>
                <a:effectLst/>
                <a:latin typeface="Courier New" panose="02070309020205020404" pitchFamily="49" charset="0"/>
              </a:rPr>
            </a:br>
            <a:r>
              <a:rPr lang="nl-BE" b="0" dirty="0" err="1">
                <a:solidFill>
                  <a:srgbClr val="000000"/>
                </a:solidFill>
                <a:effectLst/>
                <a:latin typeface="Courier New" panose="02070309020205020404" pitchFamily="49" charset="0"/>
              </a:rPr>
              <a:t>model.fit</a:t>
            </a:r>
            <a:r>
              <a:rPr lang="nl-BE" b="0" dirty="0">
                <a:solidFill>
                  <a:srgbClr val="000000"/>
                </a:solidFill>
                <a:effectLst/>
                <a:latin typeface="Courier New" panose="02070309020205020404" pitchFamily="49" charset="0"/>
              </a:rPr>
              <a:t>(</a:t>
            </a:r>
            <a:r>
              <a:rPr lang="nl-BE" b="0" dirty="0" err="1">
                <a:solidFill>
                  <a:srgbClr val="000000"/>
                </a:solidFill>
                <a:effectLst/>
                <a:latin typeface="Courier New" panose="02070309020205020404" pitchFamily="49" charset="0"/>
              </a:rPr>
              <a:t>training_images</a:t>
            </a:r>
            <a:r>
              <a:rPr lang="nl-BE" b="0" dirty="0">
                <a:solidFill>
                  <a:srgbClr val="000000"/>
                </a:solidFill>
                <a:effectLst/>
                <a:latin typeface="Courier New" panose="02070309020205020404" pitchFamily="49" charset="0"/>
              </a:rPr>
              <a:t>, </a:t>
            </a:r>
            <a:r>
              <a:rPr lang="nl-BE" b="0" dirty="0" err="1">
                <a:solidFill>
                  <a:srgbClr val="000000"/>
                </a:solidFill>
                <a:effectLst/>
                <a:latin typeface="Courier New" panose="02070309020205020404" pitchFamily="49" charset="0"/>
              </a:rPr>
              <a:t>training_labels</a:t>
            </a:r>
            <a:r>
              <a:rPr lang="nl-BE" b="0" dirty="0">
                <a:solidFill>
                  <a:srgbClr val="000000"/>
                </a:solidFill>
                <a:effectLst/>
                <a:latin typeface="Courier New" panose="02070309020205020404" pitchFamily="49" charset="0"/>
              </a:rPr>
              <a:t>, </a:t>
            </a:r>
            <a:r>
              <a:rPr lang="nl-BE" b="0" dirty="0" err="1">
                <a:solidFill>
                  <a:srgbClr val="000000"/>
                </a:solidFill>
                <a:effectLst/>
                <a:latin typeface="Courier New" panose="02070309020205020404" pitchFamily="49" charset="0"/>
              </a:rPr>
              <a:t>epochs</a:t>
            </a:r>
            <a:r>
              <a:rPr lang="nl-BE" b="0" dirty="0">
                <a:solidFill>
                  <a:srgbClr val="000000"/>
                </a:solidFill>
                <a:effectLst/>
                <a:latin typeface="Courier New" panose="02070309020205020404" pitchFamily="49" charset="0"/>
              </a:rPr>
              <a:t>=</a:t>
            </a:r>
            <a:r>
              <a:rPr lang="nl-BE" b="0" dirty="0">
                <a:solidFill>
                  <a:srgbClr val="116644"/>
                </a:solidFill>
                <a:effectLst/>
                <a:latin typeface="Courier New" panose="02070309020205020404" pitchFamily="49" charset="0"/>
              </a:rPr>
              <a:t>5</a:t>
            </a:r>
            <a:r>
              <a:rPr lang="nl-BE" b="0" dirty="0">
                <a:solidFill>
                  <a:srgbClr val="000000"/>
                </a:solidFill>
                <a:effectLst/>
                <a:latin typeface="Courier New" panose="02070309020205020404" pitchFamily="49" charset="0"/>
              </a:rPr>
              <a:t>)</a:t>
            </a:r>
          </a:p>
        </p:txBody>
      </p:sp>
      <p:sp>
        <p:nvSpPr>
          <p:cNvPr id="10" name="TextBox 9">
            <a:extLst>
              <a:ext uri="{FF2B5EF4-FFF2-40B4-BE49-F238E27FC236}">
                <a16:creationId xmlns:a16="http://schemas.microsoft.com/office/drawing/2014/main" id="{39BA2EBA-40EB-2B1F-D443-A86256F3FD02}"/>
              </a:ext>
            </a:extLst>
          </p:cNvPr>
          <p:cNvSpPr txBox="1"/>
          <p:nvPr/>
        </p:nvSpPr>
        <p:spPr>
          <a:xfrm>
            <a:off x="708587" y="4712887"/>
            <a:ext cx="10436966" cy="1477328"/>
          </a:xfrm>
          <a:prstGeom prst="rect">
            <a:avLst/>
          </a:prstGeom>
          <a:noFill/>
        </p:spPr>
        <p:txBody>
          <a:bodyPr wrap="square">
            <a:spAutoFit/>
          </a:bodyPr>
          <a:lstStyle/>
          <a:p>
            <a:r>
              <a:rPr lang="en-US" b="0" i="0" dirty="0">
                <a:solidFill>
                  <a:srgbClr val="212121"/>
                </a:solidFill>
                <a:effectLst/>
                <a:latin typeface="Roboto" panose="02000000000000000000" pitchFamily="2" charset="0"/>
              </a:rPr>
              <a:t>Once it's done training -- you should see an accuracy value at the end of the final epoch. It might look something like 0.8918. This tells you that your neural network is about 90 % accurate in classifying the training data. I.E., it figured out a pattern match between the image and the labels that worked 90% of the time. Not great, but not bad considering it was only trained for 5 epochs and done quite quickly.</a:t>
            </a:r>
            <a:endParaRPr lang="nl-BE" dirty="0"/>
          </a:p>
        </p:txBody>
      </p:sp>
      <p:pic>
        <p:nvPicPr>
          <p:cNvPr id="16" name="Picture 15">
            <a:extLst>
              <a:ext uri="{FF2B5EF4-FFF2-40B4-BE49-F238E27FC236}">
                <a16:creationId xmlns:a16="http://schemas.microsoft.com/office/drawing/2014/main" id="{6C7A5922-DF04-E4AC-AA52-FA507FE61BC7}"/>
              </a:ext>
            </a:extLst>
          </p:cNvPr>
          <p:cNvPicPr>
            <a:picLocks noChangeAspect="1"/>
          </p:cNvPicPr>
          <p:nvPr/>
        </p:nvPicPr>
        <p:blipFill>
          <a:blip r:embed="rId3"/>
          <a:stretch>
            <a:fillRect/>
          </a:stretch>
        </p:blipFill>
        <p:spPr>
          <a:xfrm>
            <a:off x="708587" y="3037385"/>
            <a:ext cx="5572125" cy="1366889"/>
          </a:xfrm>
          <a:prstGeom prst="rect">
            <a:avLst/>
          </a:prstGeom>
        </p:spPr>
      </p:pic>
    </p:spTree>
    <p:extLst>
      <p:ext uri="{BB962C8B-B14F-4D97-AF65-F5344CB8AC3E}">
        <p14:creationId xmlns:p14="http://schemas.microsoft.com/office/powerpoint/2010/main" val="1140753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BB8996-A9C7-3980-893F-0B7370D1028C}"/>
              </a:ext>
            </a:extLst>
          </p:cNvPr>
          <p:cNvSpPr>
            <a:spLocks noGrp="1"/>
          </p:cNvSpPr>
          <p:nvPr>
            <p:ph type="sldNum" sz="quarter" idx="4"/>
          </p:nvPr>
        </p:nvSpPr>
        <p:spPr/>
        <p:txBody>
          <a:bodyPr/>
          <a:lstStyle/>
          <a:p>
            <a:fld id="{525A3C56-E491-49B2-93F3-63532DF516BC}" type="slidenum">
              <a:rPr lang="en-CA" smtClean="0"/>
              <a:pPr/>
              <a:t>66</a:t>
            </a:fld>
            <a:endParaRPr lang="en-CA" dirty="0"/>
          </a:p>
        </p:txBody>
      </p:sp>
      <p:sp>
        <p:nvSpPr>
          <p:cNvPr id="3" name="Title 2">
            <a:extLst>
              <a:ext uri="{FF2B5EF4-FFF2-40B4-BE49-F238E27FC236}">
                <a16:creationId xmlns:a16="http://schemas.microsoft.com/office/drawing/2014/main" id="{F5918D38-6113-6DB7-F254-3C065498D50A}"/>
              </a:ext>
            </a:extLst>
          </p:cNvPr>
          <p:cNvSpPr>
            <a:spLocks noGrp="1"/>
          </p:cNvSpPr>
          <p:nvPr>
            <p:ph type="title"/>
          </p:nvPr>
        </p:nvSpPr>
        <p:spPr/>
        <p:txBody>
          <a:bodyPr/>
          <a:lstStyle/>
          <a:p>
            <a:r>
              <a:rPr lang="en-US" b="0" i="0" dirty="0">
                <a:solidFill>
                  <a:srgbClr val="212121"/>
                </a:solidFill>
                <a:effectLst/>
                <a:latin typeface="Roboto" panose="02000000000000000000" pitchFamily="2" charset="0"/>
              </a:rPr>
              <a:t>But how would it work on unseen data ?</a:t>
            </a:r>
            <a:endParaRPr lang="nl-BE" dirty="0"/>
          </a:p>
        </p:txBody>
      </p:sp>
      <p:sp>
        <p:nvSpPr>
          <p:cNvPr id="10" name="TextBox 9">
            <a:extLst>
              <a:ext uri="{FF2B5EF4-FFF2-40B4-BE49-F238E27FC236}">
                <a16:creationId xmlns:a16="http://schemas.microsoft.com/office/drawing/2014/main" id="{39BA2EBA-40EB-2B1F-D443-A86256F3FD02}"/>
              </a:ext>
            </a:extLst>
          </p:cNvPr>
          <p:cNvSpPr txBox="1"/>
          <p:nvPr/>
        </p:nvSpPr>
        <p:spPr>
          <a:xfrm>
            <a:off x="726068" y="1369612"/>
            <a:ext cx="10436966" cy="646331"/>
          </a:xfrm>
          <a:prstGeom prst="rect">
            <a:avLst/>
          </a:prstGeom>
          <a:noFill/>
        </p:spPr>
        <p:txBody>
          <a:bodyPr wrap="square">
            <a:spAutoFit/>
          </a:bodyPr>
          <a:lstStyle/>
          <a:p>
            <a:r>
              <a:rPr lang="en-US" b="0" i="0" dirty="0">
                <a:solidFill>
                  <a:srgbClr val="212121"/>
                </a:solidFill>
                <a:effectLst/>
                <a:latin typeface="Roboto" panose="02000000000000000000" pitchFamily="2" charset="0"/>
              </a:rPr>
              <a:t>But how would it work with unseen data? That's why we have the test images. We can call </a:t>
            </a:r>
            <a:r>
              <a:rPr lang="en-US" b="0" i="0" dirty="0" err="1">
                <a:solidFill>
                  <a:srgbClr val="212121"/>
                </a:solidFill>
                <a:effectLst/>
                <a:latin typeface="Roboto" panose="02000000000000000000" pitchFamily="2" charset="0"/>
              </a:rPr>
              <a:t>model.evaluate</a:t>
            </a:r>
            <a:r>
              <a:rPr lang="en-US" b="0" i="0" dirty="0">
                <a:solidFill>
                  <a:srgbClr val="212121"/>
                </a:solidFill>
                <a:effectLst/>
                <a:latin typeface="Roboto" panose="02000000000000000000" pitchFamily="2" charset="0"/>
              </a:rPr>
              <a:t>, and pass in the two sets, and it will report back the loss for each. Let's give it a try:</a:t>
            </a:r>
            <a:endParaRPr lang="nl-BE" dirty="0"/>
          </a:p>
        </p:txBody>
      </p:sp>
      <p:sp>
        <p:nvSpPr>
          <p:cNvPr id="6" name="TextBox 5">
            <a:extLst>
              <a:ext uri="{FF2B5EF4-FFF2-40B4-BE49-F238E27FC236}">
                <a16:creationId xmlns:a16="http://schemas.microsoft.com/office/drawing/2014/main" id="{C658568A-BA72-AE28-ADB1-2DDD9462D3C1}"/>
              </a:ext>
            </a:extLst>
          </p:cNvPr>
          <p:cNvSpPr txBox="1"/>
          <p:nvPr/>
        </p:nvSpPr>
        <p:spPr>
          <a:xfrm>
            <a:off x="726068" y="2170458"/>
            <a:ext cx="6096000" cy="369332"/>
          </a:xfrm>
          <a:prstGeom prst="rect">
            <a:avLst/>
          </a:prstGeom>
          <a:noFill/>
        </p:spPr>
        <p:txBody>
          <a:bodyPr wrap="square">
            <a:spAutoFit/>
          </a:bodyPr>
          <a:lstStyle/>
          <a:p>
            <a:r>
              <a:rPr lang="en-US" b="0" dirty="0" err="1">
                <a:solidFill>
                  <a:srgbClr val="000000"/>
                </a:solidFill>
                <a:effectLst/>
                <a:latin typeface="Courier New" panose="02070309020205020404" pitchFamily="49" charset="0"/>
              </a:rPr>
              <a:t>model.evaluate</a:t>
            </a:r>
            <a:r>
              <a:rPr lang="en-US" b="0" dirty="0">
                <a:solidFill>
                  <a:srgbClr val="000000"/>
                </a:solidFill>
                <a:effectLst/>
                <a:latin typeface="Courier New" panose="02070309020205020404" pitchFamily="49" charset="0"/>
              </a:rPr>
              <a:t>(</a:t>
            </a:r>
            <a:r>
              <a:rPr lang="en-US" b="0" dirty="0" err="1">
                <a:solidFill>
                  <a:srgbClr val="000000"/>
                </a:solidFill>
                <a:effectLst/>
                <a:latin typeface="Courier New" panose="02070309020205020404" pitchFamily="49" charset="0"/>
              </a:rPr>
              <a:t>test_images</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test_labels</a:t>
            </a:r>
            <a:r>
              <a:rPr lang="en-US" b="0" dirty="0">
                <a:solidFill>
                  <a:srgbClr val="000000"/>
                </a:solidFill>
                <a:effectLst/>
                <a:latin typeface="Courier New" panose="02070309020205020404" pitchFamily="49" charset="0"/>
              </a:rPr>
              <a:t>)</a:t>
            </a:r>
          </a:p>
        </p:txBody>
      </p:sp>
      <p:pic>
        <p:nvPicPr>
          <p:cNvPr id="8" name="Picture 7">
            <a:extLst>
              <a:ext uri="{FF2B5EF4-FFF2-40B4-BE49-F238E27FC236}">
                <a16:creationId xmlns:a16="http://schemas.microsoft.com/office/drawing/2014/main" id="{CE0C808E-BCF7-C4D6-8946-37663294F902}"/>
              </a:ext>
            </a:extLst>
          </p:cNvPr>
          <p:cNvPicPr>
            <a:picLocks noChangeAspect="1"/>
          </p:cNvPicPr>
          <p:nvPr/>
        </p:nvPicPr>
        <p:blipFill>
          <a:blip r:embed="rId3"/>
          <a:stretch>
            <a:fillRect/>
          </a:stretch>
        </p:blipFill>
        <p:spPr>
          <a:xfrm>
            <a:off x="633412" y="3105150"/>
            <a:ext cx="6772275" cy="323850"/>
          </a:xfrm>
          <a:prstGeom prst="rect">
            <a:avLst/>
          </a:prstGeom>
        </p:spPr>
      </p:pic>
      <p:sp>
        <p:nvSpPr>
          <p:cNvPr id="11" name="TextBox 10">
            <a:extLst>
              <a:ext uri="{FF2B5EF4-FFF2-40B4-BE49-F238E27FC236}">
                <a16:creationId xmlns:a16="http://schemas.microsoft.com/office/drawing/2014/main" id="{7B798B2C-E11E-7F3E-D79D-4FEE3434756D}"/>
              </a:ext>
            </a:extLst>
          </p:cNvPr>
          <p:cNvSpPr txBox="1"/>
          <p:nvPr/>
        </p:nvSpPr>
        <p:spPr>
          <a:xfrm>
            <a:off x="765736" y="3994360"/>
            <a:ext cx="10436965" cy="646331"/>
          </a:xfrm>
          <a:prstGeom prst="rect">
            <a:avLst/>
          </a:prstGeom>
          <a:noFill/>
        </p:spPr>
        <p:txBody>
          <a:bodyPr wrap="square">
            <a:spAutoFit/>
          </a:bodyPr>
          <a:lstStyle/>
          <a:p>
            <a:r>
              <a:rPr lang="en-US" b="0" i="0" dirty="0">
                <a:solidFill>
                  <a:srgbClr val="212121"/>
                </a:solidFill>
                <a:effectLst/>
                <a:latin typeface="Roboto" panose="02000000000000000000" pitchFamily="2" charset="0"/>
              </a:rPr>
              <a:t>For me, that returned a accuracy of about .8739, which means it was about 88% accurate. As expected it probably would not do as well with </a:t>
            </a:r>
            <a:r>
              <a:rPr lang="en-US" b="0" i="1" dirty="0">
                <a:solidFill>
                  <a:srgbClr val="212121"/>
                </a:solidFill>
                <a:effectLst/>
                <a:latin typeface="Roboto" panose="02000000000000000000" pitchFamily="2" charset="0"/>
              </a:rPr>
              <a:t>unseen</a:t>
            </a:r>
            <a:r>
              <a:rPr lang="en-US" b="0" i="0" dirty="0">
                <a:solidFill>
                  <a:srgbClr val="212121"/>
                </a:solidFill>
                <a:effectLst/>
                <a:latin typeface="Roboto" panose="02000000000000000000" pitchFamily="2" charset="0"/>
              </a:rPr>
              <a:t> data as it did with data it was trained on! </a:t>
            </a:r>
            <a:endParaRPr lang="nl-BE" dirty="0"/>
          </a:p>
        </p:txBody>
      </p:sp>
      <p:sp>
        <p:nvSpPr>
          <p:cNvPr id="12" name="TextBox 11">
            <a:extLst>
              <a:ext uri="{FF2B5EF4-FFF2-40B4-BE49-F238E27FC236}">
                <a16:creationId xmlns:a16="http://schemas.microsoft.com/office/drawing/2014/main" id="{2389787E-292F-58D5-E304-C2BE3026969B}"/>
              </a:ext>
            </a:extLst>
          </p:cNvPr>
          <p:cNvSpPr txBox="1"/>
          <p:nvPr/>
        </p:nvSpPr>
        <p:spPr>
          <a:xfrm>
            <a:off x="726068" y="5134387"/>
            <a:ext cx="6096000" cy="369332"/>
          </a:xfrm>
          <a:prstGeom prst="rect">
            <a:avLst/>
          </a:prstGeom>
          <a:noFill/>
        </p:spPr>
        <p:txBody>
          <a:bodyPr wrap="square">
            <a:spAutoFit/>
          </a:bodyPr>
          <a:lstStyle/>
          <a:p>
            <a:r>
              <a:rPr lang="en-US" b="0" dirty="0">
                <a:solidFill>
                  <a:srgbClr val="000000"/>
                </a:solidFill>
                <a:effectLst/>
                <a:latin typeface="Courier New" panose="02070309020205020404" pitchFamily="49" charset="0"/>
              </a:rPr>
              <a:t>Predictions = </a:t>
            </a:r>
            <a:r>
              <a:rPr lang="en-US" b="0" dirty="0" err="1">
                <a:solidFill>
                  <a:srgbClr val="000000"/>
                </a:solidFill>
                <a:effectLst/>
                <a:latin typeface="Courier New" panose="02070309020205020404" pitchFamily="49" charset="0"/>
              </a:rPr>
              <a:t>model.predict</a:t>
            </a:r>
            <a:r>
              <a:rPr lang="en-US" b="0" dirty="0">
                <a:solidFill>
                  <a:srgbClr val="000000"/>
                </a:solidFill>
                <a:effectLst/>
                <a:latin typeface="Courier New" panose="02070309020205020404" pitchFamily="49" charset="0"/>
              </a:rPr>
              <a:t>(</a:t>
            </a:r>
            <a:r>
              <a:rPr lang="en-US" b="0" dirty="0" err="1">
                <a:solidFill>
                  <a:srgbClr val="000000"/>
                </a:solidFill>
                <a:effectLst/>
                <a:latin typeface="Courier New" panose="02070309020205020404" pitchFamily="49" charset="0"/>
              </a:rPr>
              <a:t>my_images</a:t>
            </a:r>
            <a:r>
              <a:rPr lang="en-US" b="0" dirty="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35130282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BB8996-A9C7-3980-893F-0B7370D1028C}"/>
              </a:ext>
            </a:extLst>
          </p:cNvPr>
          <p:cNvSpPr>
            <a:spLocks noGrp="1"/>
          </p:cNvSpPr>
          <p:nvPr>
            <p:ph type="sldNum" sz="quarter" idx="4"/>
          </p:nvPr>
        </p:nvSpPr>
        <p:spPr>
          <a:xfrm>
            <a:off x="11163034" y="5969033"/>
            <a:ext cx="261660" cy="169200"/>
          </a:xfrm>
        </p:spPr>
        <p:txBody>
          <a:bodyPr/>
          <a:lstStyle/>
          <a:p>
            <a:fld id="{525A3C56-E491-49B2-93F3-63532DF516BC}" type="slidenum">
              <a:rPr lang="en-CA" smtClean="0"/>
              <a:pPr/>
              <a:t>67</a:t>
            </a:fld>
            <a:endParaRPr lang="en-CA" dirty="0"/>
          </a:p>
        </p:txBody>
      </p:sp>
      <p:sp>
        <p:nvSpPr>
          <p:cNvPr id="3" name="Title 2">
            <a:extLst>
              <a:ext uri="{FF2B5EF4-FFF2-40B4-BE49-F238E27FC236}">
                <a16:creationId xmlns:a16="http://schemas.microsoft.com/office/drawing/2014/main" id="{F5918D38-6113-6DB7-F254-3C065498D50A}"/>
              </a:ext>
            </a:extLst>
          </p:cNvPr>
          <p:cNvSpPr>
            <a:spLocks noGrp="1"/>
          </p:cNvSpPr>
          <p:nvPr>
            <p:ph type="title"/>
          </p:nvPr>
        </p:nvSpPr>
        <p:spPr/>
        <p:txBody>
          <a:bodyPr/>
          <a:lstStyle/>
          <a:p>
            <a:r>
              <a:rPr lang="en-US" b="0" i="0" dirty="0">
                <a:solidFill>
                  <a:srgbClr val="212121"/>
                </a:solidFill>
                <a:effectLst/>
                <a:latin typeface="Roboto" panose="02000000000000000000" pitchFamily="2" charset="0"/>
              </a:rPr>
              <a:t>And that is all it takes to teach a computer how to see and recognize images … </a:t>
            </a:r>
            <a:endParaRPr lang="nl-BE" dirty="0"/>
          </a:p>
        </p:txBody>
      </p:sp>
      <p:pic>
        <p:nvPicPr>
          <p:cNvPr id="4098" name="Picture 2" descr="Not So Fast - Sloth Funny Pun - Sticker | TeePublic">
            <a:extLst>
              <a:ext uri="{FF2B5EF4-FFF2-40B4-BE49-F238E27FC236}">
                <a16:creationId xmlns:a16="http://schemas.microsoft.com/office/drawing/2014/main" id="{4C894C79-5C7A-4852-B876-B980DFBC82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737" y="2129977"/>
            <a:ext cx="3219450" cy="321945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itle 2">
            <a:extLst>
              <a:ext uri="{FF2B5EF4-FFF2-40B4-BE49-F238E27FC236}">
                <a16:creationId xmlns:a16="http://schemas.microsoft.com/office/drawing/2014/main" id="{C0D891AF-CC96-B82B-17B3-82958E4C54B3}"/>
              </a:ext>
            </a:extLst>
          </p:cNvPr>
          <p:cNvSpPr txBox="1">
            <a:spLocks/>
          </p:cNvSpPr>
          <p:nvPr/>
        </p:nvSpPr>
        <p:spPr>
          <a:xfrm>
            <a:off x="4413812" y="2031128"/>
            <a:ext cx="6454213" cy="531097"/>
          </a:xfrm>
          <a:prstGeom prst="rect">
            <a:avLst/>
          </a:prstGeom>
        </p:spPr>
        <p:txBody>
          <a:bodyPr vert="horz" lIns="0" tIns="0" rIns="0" bIns="0" rtlCol="0" anchor="t" anchorCtr="0">
            <a:noAutofit/>
          </a:bodyPr>
          <a:lstStyle>
            <a:lvl1pPr algn="l" defTabSz="914400" rtl="0" eaLnBrk="1" latinLnBrk="0" hangingPunct="1">
              <a:spcBef>
                <a:spcPct val="0"/>
              </a:spcBef>
              <a:buNone/>
              <a:defRPr sz="2800" kern="1200">
                <a:solidFill>
                  <a:schemeClr val="tx1"/>
                </a:solidFill>
                <a:latin typeface="Arial" pitchFamily="34" charset="0"/>
                <a:ea typeface="+mj-ea"/>
                <a:cs typeface="+mj-cs"/>
              </a:defRPr>
            </a:lvl1pPr>
          </a:lstStyle>
          <a:p>
            <a:pPr marL="457200" indent="-457200">
              <a:buFont typeface="Arial" panose="020B0604020202020204" pitchFamily="34" charset="0"/>
              <a:buChar char="•"/>
            </a:pPr>
            <a:r>
              <a:rPr lang="en-US" dirty="0">
                <a:solidFill>
                  <a:srgbClr val="212121"/>
                </a:solidFill>
                <a:latin typeface="Roboto" panose="02000000000000000000" pitchFamily="2" charset="0"/>
              </a:rPr>
              <a:t>Images are always grayscale 28 x 28</a:t>
            </a:r>
            <a:endParaRPr lang="nl-BE" dirty="0"/>
          </a:p>
        </p:txBody>
      </p:sp>
      <p:sp>
        <p:nvSpPr>
          <p:cNvPr id="5" name="Title 2">
            <a:extLst>
              <a:ext uri="{FF2B5EF4-FFF2-40B4-BE49-F238E27FC236}">
                <a16:creationId xmlns:a16="http://schemas.microsoft.com/office/drawing/2014/main" id="{41FC6677-F208-34EF-6733-950186B488B7}"/>
              </a:ext>
            </a:extLst>
          </p:cNvPr>
          <p:cNvSpPr txBox="1">
            <a:spLocks/>
          </p:cNvSpPr>
          <p:nvPr/>
        </p:nvSpPr>
        <p:spPr>
          <a:xfrm>
            <a:off x="4413812" y="2664361"/>
            <a:ext cx="6454213" cy="531097"/>
          </a:xfrm>
          <a:prstGeom prst="rect">
            <a:avLst/>
          </a:prstGeom>
        </p:spPr>
        <p:txBody>
          <a:bodyPr vert="horz" lIns="0" tIns="0" rIns="0" bIns="0" rtlCol="0" anchor="t" anchorCtr="0">
            <a:noAutofit/>
          </a:bodyPr>
          <a:lstStyle>
            <a:lvl1pPr algn="l" defTabSz="914400" rtl="0" eaLnBrk="1" latinLnBrk="0" hangingPunct="1">
              <a:spcBef>
                <a:spcPct val="0"/>
              </a:spcBef>
              <a:buNone/>
              <a:defRPr sz="2800" kern="1200">
                <a:solidFill>
                  <a:schemeClr val="tx1"/>
                </a:solidFill>
                <a:latin typeface="Arial" pitchFamily="34" charset="0"/>
                <a:ea typeface="+mj-ea"/>
                <a:cs typeface="+mj-cs"/>
              </a:defRPr>
            </a:lvl1pPr>
          </a:lstStyle>
          <a:p>
            <a:pPr marL="457200" indent="-457200">
              <a:buFont typeface="Arial" panose="020B0604020202020204" pitchFamily="34" charset="0"/>
              <a:buChar char="•"/>
            </a:pPr>
            <a:r>
              <a:rPr lang="en-US" dirty="0">
                <a:solidFill>
                  <a:srgbClr val="212121"/>
                </a:solidFill>
                <a:latin typeface="Roboto" panose="02000000000000000000" pitchFamily="2" charset="0"/>
              </a:rPr>
              <a:t>Item of clothing centered</a:t>
            </a:r>
            <a:endParaRPr lang="nl-BE" dirty="0"/>
          </a:p>
        </p:txBody>
      </p:sp>
      <p:sp>
        <p:nvSpPr>
          <p:cNvPr id="7" name="Title 2">
            <a:extLst>
              <a:ext uri="{FF2B5EF4-FFF2-40B4-BE49-F238E27FC236}">
                <a16:creationId xmlns:a16="http://schemas.microsoft.com/office/drawing/2014/main" id="{FB12FA82-501B-AD47-FB6D-F6DF35BFBC75}"/>
              </a:ext>
            </a:extLst>
          </p:cNvPr>
          <p:cNvSpPr txBox="1">
            <a:spLocks/>
          </p:cNvSpPr>
          <p:nvPr/>
        </p:nvSpPr>
        <p:spPr>
          <a:xfrm>
            <a:off x="4413811" y="3400425"/>
            <a:ext cx="6454213" cy="1855096"/>
          </a:xfrm>
          <a:prstGeom prst="rect">
            <a:avLst/>
          </a:prstGeom>
        </p:spPr>
        <p:txBody>
          <a:bodyPr vert="horz" lIns="0" tIns="0" rIns="0" bIns="0" rtlCol="0" anchor="t" anchorCtr="0">
            <a:noAutofit/>
          </a:bodyPr>
          <a:lstStyle>
            <a:lvl1pPr algn="l" defTabSz="914400" rtl="0" eaLnBrk="1" latinLnBrk="0" hangingPunct="1">
              <a:spcBef>
                <a:spcPct val="0"/>
              </a:spcBef>
              <a:buNone/>
              <a:defRPr sz="2800" kern="1200">
                <a:solidFill>
                  <a:schemeClr val="tx1"/>
                </a:solidFill>
                <a:latin typeface="Arial" pitchFamily="34" charset="0"/>
                <a:ea typeface="+mj-ea"/>
                <a:cs typeface="+mj-cs"/>
              </a:defRPr>
            </a:lvl1pPr>
          </a:lstStyle>
          <a:p>
            <a:r>
              <a:rPr lang="en-US" dirty="0">
                <a:solidFill>
                  <a:srgbClr val="212121"/>
                </a:solidFill>
                <a:latin typeface="Roboto" panose="02000000000000000000" pitchFamily="2" charset="0"/>
              </a:rPr>
              <a:t>What if it’s just a normal photograph and we need to recognize its contents, and you don’t have the luxury of it being the only thing in the picture ….</a:t>
            </a:r>
            <a:endParaRPr lang="nl-BE" dirty="0"/>
          </a:p>
        </p:txBody>
      </p:sp>
      <p:sp>
        <p:nvSpPr>
          <p:cNvPr id="9" name="Title 2">
            <a:extLst>
              <a:ext uri="{FF2B5EF4-FFF2-40B4-BE49-F238E27FC236}">
                <a16:creationId xmlns:a16="http://schemas.microsoft.com/office/drawing/2014/main" id="{48EEC19D-D1BD-A0B9-465B-4E5C5D278B0E}"/>
              </a:ext>
            </a:extLst>
          </p:cNvPr>
          <p:cNvSpPr txBox="1">
            <a:spLocks/>
          </p:cNvSpPr>
          <p:nvPr/>
        </p:nvSpPr>
        <p:spPr>
          <a:xfrm>
            <a:off x="4413811" y="5490479"/>
            <a:ext cx="6454213" cy="1281796"/>
          </a:xfrm>
          <a:prstGeom prst="rect">
            <a:avLst/>
          </a:prstGeom>
          <a:solidFill>
            <a:schemeClr val="bg1"/>
          </a:solidFill>
        </p:spPr>
        <p:txBody>
          <a:bodyPr vert="horz" lIns="0" tIns="0" rIns="0" bIns="0" rtlCol="0" anchor="t" anchorCtr="0">
            <a:noAutofit/>
          </a:bodyPr>
          <a:lstStyle>
            <a:lvl1pPr algn="l" defTabSz="914400" rtl="0" eaLnBrk="1" latinLnBrk="0" hangingPunct="1">
              <a:spcBef>
                <a:spcPct val="0"/>
              </a:spcBef>
              <a:buNone/>
              <a:defRPr sz="2800" kern="1200">
                <a:solidFill>
                  <a:schemeClr val="tx1"/>
                </a:solidFill>
                <a:latin typeface="Arial" pitchFamily="34" charset="0"/>
                <a:ea typeface="+mj-ea"/>
                <a:cs typeface="+mj-cs"/>
              </a:defRPr>
            </a:lvl1pPr>
          </a:lstStyle>
          <a:p>
            <a:r>
              <a:rPr lang="en-US" dirty="0">
                <a:solidFill>
                  <a:srgbClr val="212121"/>
                </a:solidFill>
                <a:latin typeface="Roboto" panose="02000000000000000000" pitchFamily="2" charset="0"/>
              </a:rPr>
              <a:t>The answer my friend is … spotting features using the tool of convolutional neural networks.</a:t>
            </a:r>
            <a:endParaRPr lang="nl-BE" dirty="0"/>
          </a:p>
        </p:txBody>
      </p:sp>
    </p:spTree>
    <p:extLst>
      <p:ext uri="{BB962C8B-B14F-4D97-AF65-F5344CB8AC3E}">
        <p14:creationId xmlns:p14="http://schemas.microsoft.com/office/powerpoint/2010/main" val="2755892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43A118D-7216-410C-8408-DF05538602F9}"/>
              </a:ext>
            </a:extLst>
          </p:cNvPr>
          <p:cNvSpPr/>
          <p:nvPr/>
        </p:nvSpPr>
        <p:spPr bwMode="gray">
          <a:xfrm>
            <a:off x="377049" y="5530902"/>
            <a:ext cx="1847536" cy="1115557"/>
          </a:xfrm>
          <a:prstGeom prst="rect">
            <a:avLst/>
          </a:prstGeom>
          <a:solidFill>
            <a:schemeClr val="bg1"/>
          </a:solidFill>
          <a:ln w="9525" algn="ctr">
            <a:noFill/>
            <a:miter lim="800000"/>
            <a:headEnd/>
            <a:tailEnd/>
          </a:ln>
          <a:effectLst/>
        </p:spPr>
        <p:txBody>
          <a:bodyPr lIns="63500" tIns="0" rIns="64800" bIns="0" rtlCol="0" anchor="ctr"/>
          <a:lstStyle/>
          <a:p>
            <a:pPr algn="ctr">
              <a:spcBef>
                <a:spcPct val="0"/>
              </a:spcBef>
              <a:buClrTx/>
              <a:buSzPct val="90000"/>
            </a:pPr>
            <a:endParaRPr lang="en-GB" sz="1600" b="1">
              <a:solidFill>
                <a:schemeClr val="bg1"/>
              </a:solidFill>
              <a:cs typeface="Arial" pitchFamily="34" charset="0"/>
            </a:endParaRPr>
          </a:p>
        </p:txBody>
      </p:sp>
      <p:sp>
        <p:nvSpPr>
          <p:cNvPr id="2" name="Forme libre 13">
            <a:extLst>
              <a:ext uri="{FF2B5EF4-FFF2-40B4-BE49-F238E27FC236}">
                <a16:creationId xmlns:a16="http://schemas.microsoft.com/office/drawing/2014/main" id="{BB178E67-A214-4142-B7A1-88385D9B7EE4}"/>
              </a:ext>
            </a:extLst>
          </p:cNvPr>
          <p:cNvSpPr>
            <a:spLocks noChangeAspect="1"/>
          </p:cNvSpPr>
          <p:nvPr/>
        </p:nvSpPr>
        <p:spPr bwMode="gray">
          <a:xfrm rot="16200000">
            <a:off x="5105138" y="342901"/>
            <a:ext cx="990863" cy="990862"/>
          </a:xfrm>
          <a:custGeom>
            <a:avLst/>
            <a:gdLst>
              <a:gd name="connsiteX0" fmla="*/ 0 w 3168353"/>
              <a:gd name="connsiteY0" fmla="*/ 3168352 h 3168352"/>
              <a:gd name="connsiteX1" fmla="*/ 0 w 3168353"/>
              <a:gd name="connsiteY1" fmla="*/ 1902429 h 3168352"/>
              <a:gd name="connsiteX2" fmla="*/ 1902430 w 3168353"/>
              <a:gd name="connsiteY2" fmla="*/ 1902429 h 3168352"/>
              <a:gd name="connsiteX3" fmla="*/ 1902430 w 3168353"/>
              <a:gd name="connsiteY3" fmla="*/ 0 h 3168352"/>
              <a:gd name="connsiteX4" fmla="*/ 3168353 w 3168353"/>
              <a:gd name="connsiteY4" fmla="*/ 0 h 3168352"/>
              <a:gd name="connsiteX5" fmla="*/ 3168353 w 3168353"/>
              <a:gd name="connsiteY5" fmla="*/ 3168352 h 3168352"/>
              <a:gd name="connsiteX6" fmla="*/ 1902430 w 3168353"/>
              <a:gd name="connsiteY6" fmla="*/ 3168352 h 3168352"/>
              <a:gd name="connsiteX7" fmla="*/ 1902430 w 3168353"/>
              <a:gd name="connsiteY7" fmla="*/ 3168352 h 316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8353" h="3168352">
                <a:moveTo>
                  <a:pt x="0" y="3168352"/>
                </a:moveTo>
                <a:lnTo>
                  <a:pt x="0" y="1902429"/>
                </a:lnTo>
                <a:lnTo>
                  <a:pt x="1902430" y="1902429"/>
                </a:lnTo>
                <a:lnTo>
                  <a:pt x="1902430" y="0"/>
                </a:lnTo>
                <a:lnTo>
                  <a:pt x="3168353" y="0"/>
                </a:lnTo>
                <a:lnTo>
                  <a:pt x="3168353" y="3168352"/>
                </a:lnTo>
                <a:lnTo>
                  <a:pt x="1902430" y="3168352"/>
                </a:lnTo>
                <a:lnTo>
                  <a:pt x="1902430" y="3168352"/>
                </a:lnTo>
                <a:close/>
              </a:path>
            </a:pathLst>
          </a:custGeom>
          <a:gradFill flip="none" rotWithShape="1">
            <a:gsLst>
              <a:gs pos="60000">
                <a:srgbClr val="A82465"/>
              </a:gs>
              <a:gs pos="0">
                <a:srgbClr val="E31937"/>
              </a:gs>
              <a:gs pos="100000">
                <a:srgbClr val="5236AB"/>
              </a:gs>
            </a:gsLst>
            <a:lin ang="0" scaled="0"/>
            <a:tileRect/>
          </a:gradFill>
          <a:ln w="9525" algn="ctr">
            <a:noFill/>
            <a:miter lim="800000"/>
            <a:headEnd/>
            <a:tailEnd/>
          </a:ln>
          <a:effectLst/>
        </p:spPr>
        <p:txBody>
          <a:bodyPr lIns="63500" tIns="0" rIns="64800" bIns="0" rtlCol="0" anchor="ctr"/>
          <a:lstStyle/>
          <a:p>
            <a:pPr lvl="0" algn="ctr">
              <a:spcBef>
                <a:spcPct val="0"/>
              </a:spcBef>
              <a:buClrTx/>
              <a:buSzPct val="90000"/>
            </a:pPr>
            <a:endParaRPr lang="en-CA" sz="1600" b="1">
              <a:solidFill>
                <a:schemeClr val="bg1"/>
              </a:solidFill>
              <a:cs typeface="Arial" pitchFamily="34" charset="0"/>
            </a:endParaRPr>
          </a:p>
        </p:txBody>
      </p:sp>
      <p:pic>
        <p:nvPicPr>
          <p:cNvPr id="4" name="Picture 3" descr="A picture containing outdoor object&#10;&#10;Description automatically generated">
            <a:extLst>
              <a:ext uri="{FF2B5EF4-FFF2-40B4-BE49-F238E27FC236}">
                <a16:creationId xmlns:a16="http://schemas.microsoft.com/office/drawing/2014/main" id="{BEF57B55-1CE6-4D9E-9CE8-5FE9BDE9B6A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5928" r="11258"/>
          <a:stretch/>
        </p:blipFill>
        <p:spPr>
          <a:xfrm>
            <a:off x="6482687" y="0"/>
            <a:ext cx="5709313" cy="6858000"/>
          </a:xfrm>
          <a:prstGeom prst="rect">
            <a:avLst/>
          </a:prstGeom>
        </p:spPr>
      </p:pic>
      <p:sp>
        <p:nvSpPr>
          <p:cNvPr id="6" name="Forme libre 9">
            <a:extLst>
              <a:ext uri="{FF2B5EF4-FFF2-40B4-BE49-F238E27FC236}">
                <a16:creationId xmlns:a16="http://schemas.microsoft.com/office/drawing/2014/main" id="{6AF7E542-110B-47D6-BE6E-88BDE31ACE4C}"/>
              </a:ext>
            </a:extLst>
          </p:cNvPr>
          <p:cNvSpPr>
            <a:spLocks noChangeAspect="1"/>
          </p:cNvSpPr>
          <p:nvPr/>
        </p:nvSpPr>
        <p:spPr bwMode="gray">
          <a:xfrm rot="5400000">
            <a:off x="376791" y="5531162"/>
            <a:ext cx="990864" cy="990347"/>
          </a:xfrm>
          <a:custGeom>
            <a:avLst/>
            <a:gdLst>
              <a:gd name="connsiteX0" fmla="*/ 0 w 3168353"/>
              <a:gd name="connsiteY0" fmla="*/ 3168352 h 3168352"/>
              <a:gd name="connsiteX1" fmla="*/ 0 w 3168353"/>
              <a:gd name="connsiteY1" fmla="*/ 1902429 h 3168352"/>
              <a:gd name="connsiteX2" fmla="*/ 1902430 w 3168353"/>
              <a:gd name="connsiteY2" fmla="*/ 1902429 h 3168352"/>
              <a:gd name="connsiteX3" fmla="*/ 1902430 w 3168353"/>
              <a:gd name="connsiteY3" fmla="*/ 0 h 3168352"/>
              <a:gd name="connsiteX4" fmla="*/ 3168353 w 3168353"/>
              <a:gd name="connsiteY4" fmla="*/ 0 h 3168352"/>
              <a:gd name="connsiteX5" fmla="*/ 3168353 w 3168353"/>
              <a:gd name="connsiteY5" fmla="*/ 3168352 h 3168352"/>
              <a:gd name="connsiteX6" fmla="*/ 1902430 w 3168353"/>
              <a:gd name="connsiteY6" fmla="*/ 3168352 h 3168352"/>
              <a:gd name="connsiteX7" fmla="*/ 1902430 w 3168353"/>
              <a:gd name="connsiteY7" fmla="*/ 3168352 h 316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8353" h="3168352">
                <a:moveTo>
                  <a:pt x="0" y="3168352"/>
                </a:moveTo>
                <a:lnTo>
                  <a:pt x="0" y="1902429"/>
                </a:lnTo>
                <a:lnTo>
                  <a:pt x="1902430" y="1902429"/>
                </a:lnTo>
                <a:lnTo>
                  <a:pt x="1902430" y="0"/>
                </a:lnTo>
                <a:lnTo>
                  <a:pt x="3168353" y="0"/>
                </a:lnTo>
                <a:lnTo>
                  <a:pt x="3168353" y="3168352"/>
                </a:lnTo>
                <a:lnTo>
                  <a:pt x="1902430" y="3168352"/>
                </a:lnTo>
                <a:lnTo>
                  <a:pt x="1902430" y="3168352"/>
                </a:lnTo>
                <a:close/>
              </a:path>
            </a:pathLst>
          </a:custGeom>
          <a:gradFill>
            <a:gsLst>
              <a:gs pos="100000">
                <a:srgbClr val="991F3D"/>
              </a:gs>
              <a:gs pos="66000">
                <a:srgbClr val="E31937"/>
              </a:gs>
              <a:gs pos="33000">
                <a:srgbClr val="FF6A00"/>
              </a:gs>
              <a:gs pos="0">
                <a:srgbClr val="FFCDD2"/>
              </a:gs>
            </a:gsLst>
            <a:lin ang="10800000" scaled="0"/>
          </a:gradFill>
          <a:ln w="9525" algn="ctr">
            <a:noFill/>
            <a:miter lim="800000"/>
            <a:headEnd/>
            <a:tailEnd/>
          </a:ln>
          <a:effectLst/>
        </p:spPr>
        <p:txBody>
          <a:bodyPr lIns="63500" tIns="0" rIns="64800" bIns="0" rtlCol="0" anchor="ctr"/>
          <a:lstStyle/>
          <a:p>
            <a:pPr lvl="0" algn="ctr">
              <a:spcBef>
                <a:spcPct val="0"/>
              </a:spcBef>
              <a:buClrTx/>
              <a:buSzPct val="90000"/>
            </a:pPr>
            <a:endParaRPr lang="en-CA" sz="1600" b="1">
              <a:solidFill>
                <a:schemeClr val="bg1"/>
              </a:solidFill>
              <a:cs typeface="Arial" pitchFamily="34" charset="0"/>
            </a:endParaRPr>
          </a:p>
        </p:txBody>
      </p:sp>
      <p:sp>
        <p:nvSpPr>
          <p:cNvPr id="8" name="Text Placeholder 1">
            <a:extLst>
              <a:ext uri="{FF2B5EF4-FFF2-40B4-BE49-F238E27FC236}">
                <a16:creationId xmlns:a16="http://schemas.microsoft.com/office/drawing/2014/main" id="{A1691177-60DB-43E4-AF38-71A585C799A6}"/>
              </a:ext>
            </a:extLst>
          </p:cNvPr>
          <p:cNvSpPr txBox="1">
            <a:spLocks/>
          </p:cNvSpPr>
          <p:nvPr/>
        </p:nvSpPr>
        <p:spPr>
          <a:xfrm>
            <a:off x="737755" y="1447932"/>
            <a:ext cx="4367383" cy="1863925"/>
          </a:xfrm>
          <a:prstGeom prst="rect">
            <a:avLst/>
          </a:prstGeom>
        </p:spPr>
        <p:txBody>
          <a:bodyPr lIns="0" tIns="0" rIns="0" bIns="0" anchor="b"/>
          <a:lstStyle>
            <a:lvl1pPr marL="0" marR="0" indent="0" algn="l" defTabSz="914400" rtl="0" eaLnBrk="1" fontAlgn="auto" latinLnBrk="0" hangingPunct="1">
              <a:lnSpc>
                <a:spcPts val="7000"/>
              </a:lnSpc>
              <a:spcBef>
                <a:spcPct val="20000"/>
              </a:spcBef>
              <a:spcAft>
                <a:spcPts val="0"/>
              </a:spcAft>
              <a:buClrTx/>
              <a:buSzTx/>
              <a:buFont typeface="Arial" pitchFamily="34" charset="0"/>
              <a:buNone/>
              <a:tabLst/>
              <a:defRPr sz="65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400" dirty="0"/>
              <a:t>Introducing convolutional neural networks</a:t>
            </a:r>
          </a:p>
        </p:txBody>
      </p:sp>
      <p:sp>
        <p:nvSpPr>
          <p:cNvPr id="10" name="Text Placeholder 3">
            <a:extLst>
              <a:ext uri="{FF2B5EF4-FFF2-40B4-BE49-F238E27FC236}">
                <a16:creationId xmlns:a16="http://schemas.microsoft.com/office/drawing/2014/main" id="{7FA68630-89E7-4402-9BF3-A36891D9D40D}"/>
              </a:ext>
            </a:extLst>
          </p:cNvPr>
          <p:cNvSpPr txBox="1">
            <a:spLocks/>
          </p:cNvSpPr>
          <p:nvPr/>
        </p:nvSpPr>
        <p:spPr>
          <a:xfrm>
            <a:off x="737755" y="3115463"/>
            <a:ext cx="4698710" cy="2025880"/>
          </a:xfrm>
          <a:prstGeom prst="rect">
            <a:avLst/>
          </a:prstGeom>
        </p:spPr>
        <p:txBody>
          <a:bodyPr lIns="0" tIns="0" rIns="0" bIns="0" anchor="ct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200" b="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2400" dirty="0">
                <a:solidFill>
                  <a:schemeClr val="accent3"/>
                </a:solidFill>
              </a:rPr>
              <a:t>Filter images before training the neural network, to make sure that features come to the forefront</a:t>
            </a:r>
            <a:endParaRPr lang="en-GB" sz="2400" dirty="0">
              <a:solidFill>
                <a:schemeClr val="accent3"/>
              </a:solidFill>
            </a:endParaRPr>
          </a:p>
        </p:txBody>
      </p:sp>
    </p:spTree>
    <p:extLst>
      <p:ext uri="{BB962C8B-B14F-4D97-AF65-F5344CB8AC3E}">
        <p14:creationId xmlns:p14="http://schemas.microsoft.com/office/powerpoint/2010/main" val="15826197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D815C3-10BE-AB94-0584-D9E4914A5A48}"/>
              </a:ext>
            </a:extLst>
          </p:cNvPr>
          <p:cNvSpPr>
            <a:spLocks noGrp="1"/>
          </p:cNvSpPr>
          <p:nvPr>
            <p:ph type="sldNum" sz="quarter" idx="4"/>
          </p:nvPr>
        </p:nvSpPr>
        <p:spPr/>
        <p:txBody>
          <a:bodyPr/>
          <a:lstStyle/>
          <a:p>
            <a:fld id="{825B84D2-57B7-44FB-9985-C0AF0A07EBDC}" type="slidenum">
              <a:rPr lang="de-DE" smtClean="0"/>
              <a:t>69</a:t>
            </a:fld>
            <a:endParaRPr lang="de-DE"/>
          </a:p>
        </p:txBody>
      </p:sp>
      <p:sp>
        <p:nvSpPr>
          <p:cNvPr id="3" name="Title 2">
            <a:extLst>
              <a:ext uri="{FF2B5EF4-FFF2-40B4-BE49-F238E27FC236}">
                <a16:creationId xmlns:a16="http://schemas.microsoft.com/office/drawing/2014/main" id="{A62744E0-DFF8-CB30-B75F-1E34654CD32A}"/>
              </a:ext>
            </a:extLst>
          </p:cNvPr>
          <p:cNvSpPr>
            <a:spLocks noGrp="1"/>
          </p:cNvSpPr>
          <p:nvPr>
            <p:ph type="title"/>
          </p:nvPr>
        </p:nvSpPr>
        <p:spPr/>
        <p:txBody>
          <a:bodyPr/>
          <a:lstStyle/>
          <a:p>
            <a:r>
              <a:rPr lang="nl-BE" dirty="0" err="1"/>
              <a:t>What</a:t>
            </a:r>
            <a:r>
              <a:rPr lang="nl-BE" dirty="0"/>
              <a:t> is a filter ?</a:t>
            </a:r>
          </a:p>
        </p:txBody>
      </p:sp>
      <p:pic>
        <p:nvPicPr>
          <p:cNvPr id="4" name="Picture 3">
            <a:extLst>
              <a:ext uri="{FF2B5EF4-FFF2-40B4-BE49-F238E27FC236}">
                <a16:creationId xmlns:a16="http://schemas.microsoft.com/office/drawing/2014/main" id="{E61C252F-3FAB-625D-D83F-9D987648091E}"/>
              </a:ext>
            </a:extLst>
          </p:cNvPr>
          <p:cNvPicPr>
            <a:picLocks noChangeAspect="1"/>
          </p:cNvPicPr>
          <p:nvPr/>
        </p:nvPicPr>
        <p:blipFill>
          <a:blip r:embed="rId2"/>
          <a:stretch>
            <a:fillRect/>
          </a:stretch>
        </p:blipFill>
        <p:spPr>
          <a:xfrm>
            <a:off x="765737" y="2076129"/>
            <a:ext cx="3198509" cy="2705741"/>
          </a:xfrm>
          <a:prstGeom prst="rect">
            <a:avLst/>
          </a:prstGeom>
        </p:spPr>
      </p:pic>
      <p:sp>
        <p:nvSpPr>
          <p:cNvPr id="5" name="Rectangle 4">
            <a:extLst>
              <a:ext uri="{FF2B5EF4-FFF2-40B4-BE49-F238E27FC236}">
                <a16:creationId xmlns:a16="http://schemas.microsoft.com/office/drawing/2014/main" id="{F76BABF3-A0BD-690D-5A59-E9C011BCE65B}"/>
              </a:ext>
            </a:extLst>
          </p:cNvPr>
          <p:cNvSpPr/>
          <p:nvPr/>
        </p:nvSpPr>
        <p:spPr bwMode="gray">
          <a:xfrm>
            <a:off x="4709230" y="1152204"/>
            <a:ext cx="739069" cy="428978"/>
          </a:xfrm>
          <a:prstGeom prst="rect">
            <a:avLst/>
          </a:prstGeom>
          <a:solidFill>
            <a:schemeClr val="bg1"/>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tx1"/>
                </a:solidFill>
                <a:cs typeface="Arial" pitchFamily="34" charset="0"/>
              </a:rPr>
              <a:t>0</a:t>
            </a:r>
          </a:p>
        </p:txBody>
      </p:sp>
      <p:sp>
        <p:nvSpPr>
          <p:cNvPr id="6" name="Rectangle 5">
            <a:extLst>
              <a:ext uri="{FF2B5EF4-FFF2-40B4-BE49-F238E27FC236}">
                <a16:creationId xmlns:a16="http://schemas.microsoft.com/office/drawing/2014/main" id="{11B61B96-F486-75AC-2FD0-8545DE1EFB6F}"/>
              </a:ext>
            </a:extLst>
          </p:cNvPr>
          <p:cNvSpPr/>
          <p:nvPr/>
        </p:nvSpPr>
        <p:spPr bwMode="gray">
          <a:xfrm>
            <a:off x="5448299" y="1152204"/>
            <a:ext cx="739069" cy="428978"/>
          </a:xfrm>
          <a:prstGeom prst="rect">
            <a:avLst/>
          </a:prstGeom>
          <a:solidFill>
            <a:srgbClr val="DDDDDD"/>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tx1"/>
                </a:solidFill>
                <a:cs typeface="Arial" pitchFamily="34" charset="0"/>
              </a:rPr>
              <a:t>64</a:t>
            </a:r>
          </a:p>
        </p:txBody>
      </p:sp>
      <p:sp>
        <p:nvSpPr>
          <p:cNvPr id="7" name="Rectangle 6">
            <a:extLst>
              <a:ext uri="{FF2B5EF4-FFF2-40B4-BE49-F238E27FC236}">
                <a16:creationId xmlns:a16="http://schemas.microsoft.com/office/drawing/2014/main" id="{8FDC4608-9AC2-0E61-65EC-C0FEA7F0C581}"/>
              </a:ext>
            </a:extLst>
          </p:cNvPr>
          <p:cNvSpPr/>
          <p:nvPr/>
        </p:nvSpPr>
        <p:spPr bwMode="gray">
          <a:xfrm>
            <a:off x="6187368" y="1152204"/>
            <a:ext cx="739069" cy="428978"/>
          </a:xfrm>
          <a:prstGeom prst="rect">
            <a:avLst/>
          </a:prstGeom>
          <a:solidFill>
            <a:schemeClr val="bg1">
              <a:lumMod val="75000"/>
            </a:schemeClr>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tx1"/>
                </a:solidFill>
                <a:cs typeface="Arial" pitchFamily="34" charset="0"/>
              </a:rPr>
              <a:t>128</a:t>
            </a:r>
          </a:p>
        </p:txBody>
      </p:sp>
      <p:sp>
        <p:nvSpPr>
          <p:cNvPr id="8" name="Rectangle 7">
            <a:extLst>
              <a:ext uri="{FF2B5EF4-FFF2-40B4-BE49-F238E27FC236}">
                <a16:creationId xmlns:a16="http://schemas.microsoft.com/office/drawing/2014/main" id="{417B8D10-8C7B-60C1-1129-D3B85D5CD00E}"/>
              </a:ext>
            </a:extLst>
          </p:cNvPr>
          <p:cNvSpPr/>
          <p:nvPr/>
        </p:nvSpPr>
        <p:spPr bwMode="gray">
          <a:xfrm>
            <a:off x="4709230" y="1580829"/>
            <a:ext cx="739069" cy="428978"/>
          </a:xfrm>
          <a:prstGeom prst="rect">
            <a:avLst/>
          </a:prstGeom>
          <a:solidFill>
            <a:schemeClr val="bg1">
              <a:lumMod val="95000"/>
            </a:schemeClr>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tx1"/>
                </a:solidFill>
                <a:cs typeface="Arial" pitchFamily="34" charset="0"/>
              </a:rPr>
              <a:t>48</a:t>
            </a:r>
          </a:p>
        </p:txBody>
      </p:sp>
      <p:sp>
        <p:nvSpPr>
          <p:cNvPr id="10" name="Rectangle 9">
            <a:extLst>
              <a:ext uri="{FF2B5EF4-FFF2-40B4-BE49-F238E27FC236}">
                <a16:creationId xmlns:a16="http://schemas.microsoft.com/office/drawing/2014/main" id="{76DBAB33-ED5B-7F63-3036-1C879B392295}"/>
              </a:ext>
            </a:extLst>
          </p:cNvPr>
          <p:cNvSpPr/>
          <p:nvPr/>
        </p:nvSpPr>
        <p:spPr bwMode="gray">
          <a:xfrm>
            <a:off x="6187368" y="1580829"/>
            <a:ext cx="739069" cy="428978"/>
          </a:xfrm>
          <a:prstGeom prst="rect">
            <a:avLst/>
          </a:prstGeom>
          <a:solidFill>
            <a:schemeClr val="bg1">
              <a:lumMod val="65000"/>
            </a:schemeClr>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tx1"/>
                </a:solidFill>
                <a:cs typeface="Arial" pitchFamily="34" charset="0"/>
              </a:rPr>
              <a:t>144</a:t>
            </a:r>
          </a:p>
        </p:txBody>
      </p:sp>
      <p:sp>
        <p:nvSpPr>
          <p:cNvPr id="11" name="Rectangle 10">
            <a:extLst>
              <a:ext uri="{FF2B5EF4-FFF2-40B4-BE49-F238E27FC236}">
                <a16:creationId xmlns:a16="http://schemas.microsoft.com/office/drawing/2014/main" id="{FEBE3B8F-EE89-398E-AD4D-2BF2526FC9ED}"/>
              </a:ext>
            </a:extLst>
          </p:cNvPr>
          <p:cNvSpPr/>
          <p:nvPr/>
        </p:nvSpPr>
        <p:spPr bwMode="gray">
          <a:xfrm>
            <a:off x="4709230" y="2009454"/>
            <a:ext cx="739069" cy="428978"/>
          </a:xfrm>
          <a:prstGeom prst="rect">
            <a:avLst/>
          </a:prstGeom>
          <a:solidFill>
            <a:srgbClr val="A6A6A6"/>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tx1"/>
                </a:solidFill>
                <a:cs typeface="Arial" pitchFamily="34" charset="0"/>
              </a:rPr>
              <a:t>142</a:t>
            </a:r>
          </a:p>
        </p:txBody>
      </p:sp>
      <p:sp>
        <p:nvSpPr>
          <p:cNvPr id="12" name="Rectangle 11">
            <a:extLst>
              <a:ext uri="{FF2B5EF4-FFF2-40B4-BE49-F238E27FC236}">
                <a16:creationId xmlns:a16="http://schemas.microsoft.com/office/drawing/2014/main" id="{51159F2C-4CCE-A843-E2D2-BCD29AEA154D}"/>
              </a:ext>
            </a:extLst>
          </p:cNvPr>
          <p:cNvSpPr/>
          <p:nvPr/>
        </p:nvSpPr>
        <p:spPr bwMode="gray">
          <a:xfrm>
            <a:off x="5448299" y="2009454"/>
            <a:ext cx="739069" cy="428978"/>
          </a:xfrm>
          <a:prstGeom prst="rect">
            <a:avLst/>
          </a:prstGeom>
          <a:solidFill>
            <a:schemeClr val="tx1">
              <a:lumMod val="85000"/>
              <a:lumOff val="15000"/>
            </a:schemeClr>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bg1"/>
                </a:solidFill>
                <a:cs typeface="Arial" pitchFamily="34" charset="0"/>
              </a:rPr>
              <a:t>226</a:t>
            </a:r>
          </a:p>
        </p:txBody>
      </p:sp>
      <p:sp>
        <p:nvSpPr>
          <p:cNvPr id="13" name="Rectangle 12">
            <a:extLst>
              <a:ext uri="{FF2B5EF4-FFF2-40B4-BE49-F238E27FC236}">
                <a16:creationId xmlns:a16="http://schemas.microsoft.com/office/drawing/2014/main" id="{B9300CA6-3320-1B61-1700-EC1F636B898E}"/>
              </a:ext>
            </a:extLst>
          </p:cNvPr>
          <p:cNvSpPr/>
          <p:nvPr/>
        </p:nvSpPr>
        <p:spPr bwMode="gray">
          <a:xfrm>
            <a:off x="6187368" y="2009454"/>
            <a:ext cx="739069" cy="428978"/>
          </a:xfrm>
          <a:prstGeom prst="rect">
            <a:avLst/>
          </a:prstGeom>
          <a:solidFill>
            <a:schemeClr val="bg1">
              <a:lumMod val="50000"/>
            </a:schemeClr>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bg1"/>
                </a:solidFill>
                <a:cs typeface="Arial" pitchFamily="34" charset="0"/>
              </a:rPr>
              <a:t>168</a:t>
            </a:r>
          </a:p>
        </p:txBody>
      </p:sp>
      <p:sp>
        <p:nvSpPr>
          <p:cNvPr id="14" name="Oval 13">
            <a:extLst>
              <a:ext uri="{FF2B5EF4-FFF2-40B4-BE49-F238E27FC236}">
                <a16:creationId xmlns:a16="http://schemas.microsoft.com/office/drawing/2014/main" id="{3B0D5676-16D3-BB40-D1F2-E55DCA54CCE3}"/>
              </a:ext>
            </a:extLst>
          </p:cNvPr>
          <p:cNvSpPr/>
          <p:nvPr/>
        </p:nvSpPr>
        <p:spPr bwMode="gray">
          <a:xfrm>
            <a:off x="2105025" y="2438432"/>
            <a:ext cx="314325" cy="295243"/>
          </a:xfrm>
          <a:prstGeom prst="ellipse">
            <a:avLst/>
          </a:prstGeom>
          <a:no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cxnSp>
        <p:nvCxnSpPr>
          <p:cNvPr id="16" name="Straight Connector 15">
            <a:extLst>
              <a:ext uri="{FF2B5EF4-FFF2-40B4-BE49-F238E27FC236}">
                <a16:creationId xmlns:a16="http://schemas.microsoft.com/office/drawing/2014/main" id="{85178C68-E6DB-C406-8B9D-EF1E4876DDE8}"/>
              </a:ext>
            </a:extLst>
          </p:cNvPr>
          <p:cNvCxnSpPr>
            <a:stCxn id="14" idx="1"/>
          </p:cNvCxnSpPr>
          <p:nvPr/>
        </p:nvCxnSpPr>
        <p:spPr bwMode="gray">
          <a:xfrm flipV="1">
            <a:off x="2151057" y="1152204"/>
            <a:ext cx="2558173" cy="1329465"/>
          </a:xfrm>
          <a:prstGeom prst="line">
            <a:avLst/>
          </a:prstGeom>
          <a:ln>
            <a:headEnd/>
            <a:tailEnd/>
          </a:ln>
        </p:spPr>
        <p:style>
          <a:lnRef idx="2">
            <a:schemeClr val="accent3"/>
          </a:lnRef>
          <a:fillRef idx="0">
            <a:schemeClr val="accent3"/>
          </a:fillRef>
          <a:effectRef idx="1">
            <a:schemeClr val="accent3"/>
          </a:effectRef>
          <a:fontRef idx="minor">
            <a:schemeClr val="tx1"/>
          </a:fontRef>
        </p:style>
      </p:cxnSp>
      <p:cxnSp>
        <p:nvCxnSpPr>
          <p:cNvPr id="17" name="Straight Connector 16">
            <a:extLst>
              <a:ext uri="{FF2B5EF4-FFF2-40B4-BE49-F238E27FC236}">
                <a16:creationId xmlns:a16="http://schemas.microsoft.com/office/drawing/2014/main" id="{C87D605F-FD74-2FCB-11EE-C27BA3E7FA13}"/>
              </a:ext>
            </a:extLst>
          </p:cNvPr>
          <p:cNvCxnSpPr>
            <a:cxnSpLocks/>
            <a:stCxn id="14" idx="5"/>
          </p:cNvCxnSpPr>
          <p:nvPr/>
        </p:nvCxnSpPr>
        <p:spPr bwMode="gray">
          <a:xfrm flipV="1">
            <a:off x="2373318" y="2438432"/>
            <a:ext cx="2329997" cy="252006"/>
          </a:xfrm>
          <a:prstGeom prst="line">
            <a:avLst/>
          </a:prstGeom>
          <a:ln>
            <a:headEnd/>
            <a:tailEnd/>
          </a:ln>
        </p:spPr>
        <p:style>
          <a:lnRef idx="2">
            <a:schemeClr val="accent3"/>
          </a:lnRef>
          <a:fillRef idx="0">
            <a:schemeClr val="accent3"/>
          </a:fillRef>
          <a:effectRef idx="1">
            <a:schemeClr val="accent3"/>
          </a:effectRef>
          <a:fontRef idx="minor">
            <a:schemeClr val="tx1"/>
          </a:fontRef>
        </p:style>
      </p:cxnSp>
      <p:sp>
        <p:nvSpPr>
          <p:cNvPr id="9" name="Rectangle 8">
            <a:extLst>
              <a:ext uri="{FF2B5EF4-FFF2-40B4-BE49-F238E27FC236}">
                <a16:creationId xmlns:a16="http://schemas.microsoft.com/office/drawing/2014/main" id="{152140C8-AFA9-CB50-6018-3BF0046FAD83}"/>
              </a:ext>
            </a:extLst>
          </p:cNvPr>
          <p:cNvSpPr/>
          <p:nvPr/>
        </p:nvSpPr>
        <p:spPr bwMode="gray">
          <a:xfrm>
            <a:off x="5448299" y="1580829"/>
            <a:ext cx="739069" cy="428978"/>
          </a:xfrm>
          <a:prstGeom prst="rect">
            <a:avLst/>
          </a:prstGeom>
          <a:solidFill>
            <a:schemeClr val="tx1">
              <a:lumMod val="65000"/>
              <a:lumOff val="35000"/>
            </a:schemeClr>
          </a:solidFill>
          <a:ln>
            <a:solidFill>
              <a:schemeClr val="accent5">
                <a:lumMod val="75000"/>
              </a:schemeClr>
            </a:solidFill>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bg1"/>
                </a:solidFill>
                <a:cs typeface="Arial" pitchFamily="34" charset="0"/>
              </a:rPr>
              <a:t>192</a:t>
            </a:r>
          </a:p>
        </p:txBody>
      </p:sp>
      <p:sp>
        <p:nvSpPr>
          <p:cNvPr id="20" name="TextBox 19">
            <a:extLst>
              <a:ext uri="{FF2B5EF4-FFF2-40B4-BE49-F238E27FC236}">
                <a16:creationId xmlns:a16="http://schemas.microsoft.com/office/drawing/2014/main" id="{C1A34F2C-D9AD-AF2D-79B2-CC40FCEF1B6D}"/>
              </a:ext>
            </a:extLst>
          </p:cNvPr>
          <p:cNvSpPr txBox="1"/>
          <p:nvPr/>
        </p:nvSpPr>
        <p:spPr>
          <a:xfrm>
            <a:off x="7665506" y="1058277"/>
            <a:ext cx="2863288" cy="369332"/>
          </a:xfrm>
          <a:prstGeom prst="rect">
            <a:avLst/>
          </a:prstGeom>
          <a:noFill/>
        </p:spPr>
        <p:txBody>
          <a:bodyPr wrap="square">
            <a:spAutoFit/>
          </a:bodyPr>
          <a:lstStyle/>
          <a:p>
            <a:r>
              <a:rPr lang="en-US" dirty="0">
                <a:solidFill>
                  <a:srgbClr val="212121"/>
                </a:solidFill>
                <a:latin typeface="Roboto" panose="02000000000000000000" pitchFamily="2" charset="0"/>
              </a:rPr>
              <a:t>Current pixel value = 192</a:t>
            </a:r>
            <a:endParaRPr lang="nl-BE" dirty="0"/>
          </a:p>
        </p:txBody>
      </p:sp>
      <p:sp>
        <p:nvSpPr>
          <p:cNvPr id="21" name="TextBox 20">
            <a:extLst>
              <a:ext uri="{FF2B5EF4-FFF2-40B4-BE49-F238E27FC236}">
                <a16:creationId xmlns:a16="http://schemas.microsoft.com/office/drawing/2014/main" id="{8FAE5F06-C465-6B12-12A3-0F34D4A99F2F}"/>
              </a:ext>
            </a:extLst>
          </p:cNvPr>
          <p:cNvSpPr txBox="1"/>
          <p:nvPr/>
        </p:nvSpPr>
        <p:spPr>
          <a:xfrm>
            <a:off x="7665506" y="1444715"/>
            <a:ext cx="2863288" cy="369332"/>
          </a:xfrm>
          <a:prstGeom prst="rect">
            <a:avLst/>
          </a:prstGeom>
          <a:noFill/>
        </p:spPr>
        <p:txBody>
          <a:bodyPr wrap="square">
            <a:spAutoFit/>
          </a:bodyPr>
          <a:lstStyle/>
          <a:p>
            <a:r>
              <a:rPr lang="en-US" dirty="0">
                <a:solidFill>
                  <a:srgbClr val="212121"/>
                </a:solidFill>
                <a:latin typeface="Roboto" panose="02000000000000000000" pitchFamily="2" charset="0"/>
              </a:rPr>
              <a:t>Consider neighbor values</a:t>
            </a:r>
            <a:endParaRPr lang="nl-BE" dirty="0"/>
          </a:p>
        </p:txBody>
      </p:sp>
      <p:sp>
        <p:nvSpPr>
          <p:cNvPr id="22" name="Rectangle 21">
            <a:extLst>
              <a:ext uri="{FF2B5EF4-FFF2-40B4-BE49-F238E27FC236}">
                <a16:creationId xmlns:a16="http://schemas.microsoft.com/office/drawing/2014/main" id="{DA47FDB0-BA8B-A4D5-66ED-B5D42FE237CF}"/>
              </a:ext>
            </a:extLst>
          </p:cNvPr>
          <p:cNvSpPr/>
          <p:nvPr/>
        </p:nvSpPr>
        <p:spPr bwMode="gray">
          <a:xfrm>
            <a:off x="4709230" y="3055170"/>
            <a:ext cx="739069" cy="428978"/>
          </a:xfrm>
          <a:prstGeom prst="rect">
            <a:avLst/>
          </a:prstGeom>
          <a:solidFill>
            <a:schemeClr val="accent2">
              <a:lumMod val="50000"/>
            </a:schemeClr>
          </a:solidFill>
          <a:ln>
            <a:solidFill>
              <a:schemeClr val="bg1"/>
            </a:solidFill>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bg1"/>
                </a:solidFill>
                <a:cs typeface="Arial" pitchFamily="34" charset="0"/>
              </a:rPr>
              <a:t>-1 </a:t>
            </a:r>
          </a:p>
        </p:txBody>
      </p:sp>
      <p:sp>
        <p:nvSpPr>
          <p:cNvPr id="23" name="Rectangle 22">
            <a:extLst>
              <a:ext uri="{FF2B5EF4-FFF2-40B4-BE49-F238E27FC236}">
                <a16:creationId xmlns:a16="http://schemas.microsoft.com/office/drawing/2014/main" id="{1F4B5B31-0C3C-4195-A14E-2AC7CE67735E}"/>
              </a:ext>
            </a:extLst>
          </p:cNvPr>
          <p:cNvSpPr/>
          <p:nvPr/>
        </p:nvSpPr>
        <p:spPr bwMode="gray">
          <a:xfrm>
            <a:off x="5448299" y="3055170"/>
            <a:ext cx="739069" cy="428978"/>
          </a:xfrm>
          <a:prstGeom prst="rect">
            <a:avLst/>
          </a:prstGeom>
          <a:solidFill>
            <a:schemeClr val="accent2">
              <a:lumMod val="50000"/>
            </a:schemeClr>
          </a:solidFill>
          <a:ln>
            <a:solidFill>
              <a:schemeClr val="bg1"/>
            </a:solidFill>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bg1"/>
                </a:solidFill>
                <a:cs typeface="Arial" pitchFamily="34" charset="0"/>
              </a:rPr>
              <a:t>0</a:t>
            </a:r>
          </a:p>
        </p:txBody>
      </p:sp>
      <p:sp>
        <p:nvSpPr>
          <p:cNvPr id="24" name="Rectangle 23">
            <a:extLst>
              <a:ext uri="{FF2B5EF4-FFF2-40B4-BE49-F238E27FC236}">
                <a16:creationId xmlns:a16="http://schemas.microsoft.com/office/drawing/2014/main" id="{DD950BEE-67C6-BBCF-471E-D84CB887CE68}"/>
              </a:ext>
            </a:extLst>
          </p:cNvPr>
          <p:cNvSpPr/>
          <p:nvPr/>
        </p:nvSpPr>
        <p:spPr bwMode="gray">
          <a:xfrm>
            <a:off x="6187368" y="3046608"/>
            <a:ext cx="739069" cy="428978"/>
          </a:xfrm>
          <a:prstGeom prst="rect">
            <a:avLst/>
          </a:prstGeom>
          <a:solidFill>
            <a:schemeClr val="accent2">
              <a:lumMod val="50000"/>
            </a:schemeClr>
          </a:solidFill>
          <a:ln>
            <a:solidFill>
              <a:schemeClr val="bg1"/>
            </a:solidFill>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bg1"/>
                </a:solidFill>
                <a:cs typeface="Arial" pitchFamily="34" charset="0"/>
              </a:rPr>
              <a:t>-2 </a:t>
            </a:r>
          </a:p>
        </p:txBody>
      </p:sp>
      <p:sp>
        <p:nvSpPr>
          <p:cNvPr id="28" name="Rectangle 27">
            <a:extLst>
              <a:ext uri="{FF2B5EF4-FFF2-40B4-BE49-F238E27FC236}">
                <a16:creationId xmlns:a16="http://schemas.microsoft.com/office/drawing/2014/main" id="{D376A188-E133-239B-8181-94EBF302C7C6}"/>
              </a:ext>
            </a:extLst>
          </p:cNvPr>
          <p:cNvSpPr/>
          <p:nvPr/>
        </p:nvSpPr>
        <p:spPr bwMode="gray">
          <a:xfrm>
            <a:off x="4709230" y="3504236"/>
            <a:ext cx="739069" cy="428978"/>
          </a:xfrm>
          <a:prstGeom prst="rect">
            <a:avLst/>
          </a:prstGeom>
          <a:solidFill>
            <a:schemeClr val="accent2">
              <a:lumMod val="50000"/>
            </a:schemeClr>
          </a:solidFill>
          <a:ln>
            <a:solidFill>
              <a:schemeClr val="bg1"/>
            </a:solidFill>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bg1"/>
                </a:solidFill>
                <a:cs typeface="Arial" pitchFamily="34" charset="0"/>
              </a:rPr>
              <a:t>,5</a:t>
            </a:r>
          </a:p>
        </p:txBody>
      </p:sp>
      <p:sp>
        <p:nvSpPr>
          <p:cNvPr id="29" name="Rectangle 28">
            <a:extLst>
              <a:ext uri="{FF2B5EF4-FFF2-40B4-BE49-F238E27FC236}">
                <a16:creationId xmlns:a16="http://schemas.microsoft.com/office/drawing/2014/main" id="{F0322422-CB53-91DB-424B-EDC30167C2CE}"/>
              </a:ext>
            </a:extLst>
          </p:cNvPr>
          <p:cNvSpPr/>
          <p:nvPr/>
        </p:nvSpPr>
        <p:spPr bwMode="gray">
          <a:xfrm>
            <a:off x="5448299" y="3504236"/>
            <a:ext cx="739069" cy="428978"/>
          </a:xfrm>
          <a:prstGeom prst="rect">
            <a:avLst/>
          </a:prstGeom>
          <a:solidFill>
            <a:schemeClr val="accent2">
              <a:lumMod val="50000"/>
            </a:schemeClr>
          </a:solidFill>
          <a:ln>
            <a:solidFill>
              <a:schemeClr val="bg1"/>
            </a:solidFill>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bg1"/>
                </a:solidFill>
                <a:cs typeface="Arial" pitchFamily="34" charset="0"/>
              </a:rPr>
              <a:t>4,5</a:t>
            </a:r>
          </a:p>
        </p:txBody>
      </p:sp>
      <p:sp>
        <p:nvSpPr>
          <p:cNvPr id="30" name="Rectangle 29">
            <a:extLst>
              <a:ext uri="{FF2B5EF4-FFF2-40B4-BE49-F238E27FC236}">
                <a16:creationId xmlns:a16="http://schemas.microsoft.com/office/drawing/2014/main" id="{54141A06-0932-1B89-5AF7-C3A9D191DB42}"/>
              </a:ext>
            </a:extLst>
          </p:cNvPr>
          <p:cNvSpPr/>
          <p:nvPr/>
        </p:nvSpPr>
        <p:spPr bwMode="gray">
          <a:xfrm>
            <a:off x="6187368" y="3495674"/>
            <a:ext cx="739069" cy="428978"/>
          </a:xfrm>
          <a:prstGeom prst="rect">
            <a:avLst/>
          </a:prstGeom>
          <a:solidFill>
            <a:schemeClr val="accent2">
              <a:lumMod val="50000"/>
            </a:schemeClr>
          </a:solidFill>
          <a:ln>
            <a:solidFill>
              <a:schemeClr val="bg1"/>
            </a:solidFill>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bg1"/>
                </a:solidFill>
                <a:cs typeface="Arial" pitchFamily="34" charset="0"/>
              </a:rPr>
              <a:t>-1,5</a:t>
            </a:r>
          </a:p>
        </p:txBody>
      </p:sp>
      <p:sp>
        <p:nvSpPr>
          <p:cNvPr id="31" name="Rectangle 30">
            <a:extLst>
              <a:ext uri="{FF2B5EF4-FFF2-40B4-BE49-F238E27FC236}">
                <a16:creationId xmlns:a16="http://schemas.microsoft.com/office/drawing/2014/main" id="{03A49365-0E63-DFF2-EEC1-F8CA57B4197D}"/>
              </a:ext>
            </a:extLst>
          </p:cNvPr>
          <p:cNvSpPr/>
          <p:nvPr/>
        </p:nvSpPr>
        <p:spPr bwMode="gray">
          <a:xfrm>
            <a:off x="4709230" y="3941776"/>
            <a:ext cx="739069" cy="428978"/>
          </a:xfrm>
          <a:prstGeom prst="rect">
            <a:avLst/>
          </a:prstGeom>
          <a:solidFill>
            <a:schemeClr val="accent2">
              <a:lumMod val="50000"/>
            </a:schemeClr>
          </a:solidFill>
          <a:ln>
            <a:solidFill>
              <a:schemeClr val="bg1"/>
            </a:solidFill>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bg1"/>
                </a:solidFill>
                <a:cs typeface="Arial" pitchFamily="34" charset="0"/>
              </a:rPr>
              <a:t>1,5</a:t>
            </a:r>
          </a:p>
        </p:txBody>
      </p:sp>
      <p:sp>
        <p:nvSpPr>
          <p:cNvPr id="32" name="Rectangle 31">
            <a:extLst>
              <a:ext uri="{FF2B5EF4-FFF2-40B4-BE49-F238E27FC236}">
                <a16:creationId xmlns:a16="http://schemas.microsoft.com/office/drawing/2014/main" id="{89E938E8-D19C-9111-9B95-DD447098A6D1}"/>
              </a:ext>
            </a:extLst>
          </p:cNvPr>
          <p:cNvSpPr/>
          <p:nvPr/>
        </p:nvSpPr>
        <p:spPr bwMode="gray">
          <a:xfrm>
            <a:off x="5448299" y="3941776"/>
            <a:ext cx="739069" cy="428978"/>
          </a:xfrm>
          <a:prstGeom prst="rect">
            <a:avLst/>
          </a:prstGeom>
          <a:solidFill>
            <a:schemeClr val="accent2">
              <a:lumMod val="50000"/>
            </a:schemeClr>
          </a:solidFill>
          <a:ln>
            <a:solidFill>
              <a:schemeClr val="bg1"/>
            </a:solidFill>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bg1"/>
                </a:solidFill>
                <a:cs typeface="Arial" pitchFamily="34" charset="0"/>
              </a:rPr>
              <a:t>2</a:t>
            </a:r>
          </a:p>
        </p:txBody>
      </p:sp>
      <p:sp>
        <p:nvSpPr>
          <p:cNvPr id="33" name="Rectangle 32">
            <a:extLst>
              <a:ext uri="{FF2B5EF4-FFF2-40B4-BE49-F238E27FC236}">
                <a16:creationId xmlns:a16="http://schemas.microsoft.com/office/drawing/2014/main" id="{853D3819-955E-7EC8-067F-6AA6501D5C6E}"/>
              </a:ext>
            </a:extLst>
          </p:cNvPr>
          <p:cNvSpPr/>
          <p:nvPr/>
        </p:nvSpPr>
        <p:spPr bwMode="gray">
          <a:xfrm>
            <a:off x="6187368" y="3933214"/>
            <a:ext cx="739069" cy="428978"/>
          </a:xfrm>
          <a:prstGeom prst="rect">
            <a:avLst/>
          </a:prstGeom>
          <a:solidFill>
            <a:schemeClr val="accent2">
              <a:lumMod val="50000"/>
            </a:schemeClr>
          </a:solidFill>
          <a:ln>
            <a:solidFill>
              <a:schemeClr val="bg1"/>
            </a:solidFill>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bg1"/>
                </a:solidFill>
                <a:cs typeface="Arial" pitchFamily="34" charset="0"/>
              </a:rPr>
              <a:t>-3</a:t>
            </a:r>
          </a:p>
        </p:txBody>
      </p:sp>
      <p:sp>
        <p:nvSpPr>
          <p:cNvPr id="34" name="TextBox 33">
            <a:extLst>
              <a:ext uri="{FF2B5EF4-FFF2-40B4-BE49-F238E27FC236}">
                <a16:creationId xmlns:a16="http://schemas.microsoft.com/office/drawing/2014/main" id="{3DDC07B3-883B-82FD-6FE9-290BFCAC58C3}"/>
              </a:ext>
            </a:extLst>
          </p:cNvPr>
          <p:cNvSpPr txBox="1"/>
          <p:nvPr/>
        </p:nvSpPr>
        <p:spPr>
          <a:xfrm>
            <a:off x="7589306" y="3076431"/>
            <a:ext cx="2863288" cy="369332"/>
          </a:xfrm>
          <a:prstGeom prst="rect">
            <a:avLst/>
          </a:prstGeom>
          <a:noFill/>
        </p:spPr>
        <p:txBody>
          <a:bodyPr wrap="square">
            <a:spAutoFit/>
          </a:bodyPr>
          <a:lstStyle/>
          <a:p>
            <a:r>
              <a:rPr lang="en-US" dirty="0">
                <a:solidFill>
                  <a:srgbClr val="212121"/>
                </a:solidFill>
                <a:latin typeface="Roboto" panose="02000000000000000000" pitchFamily="2" charset="0"/>
              </a:rPr>
              <a:t>Filter values</a:t>
            </a:r>
            <a:endParaRPr lang="nl-BE" dirty="0"/>
          </a:p>
        </p:txBody>
      </p:sp>
      <p:sp>
        <p:nvSpPr>
          <p:cNvPr id="35" name="TextBox 34">
            <a:extLst>
              <a:ext uri="{FF2B5EF4-FFF2-40B4-BE49-F238E27FC236}">
                <a16:creationId xmlns:a16="http://schemas.microsoft.com/office/drawing/2014/main" id="{97A86BF5-C830-56A6-F6E9-81E9043682C8}"/>
              </a:ext>
            </a:extLst>
          </p:cNvPr>
          <p:cNvSpPr txBox="1"/>
          <p:nvPr/>
        </p:nvSpPr>
        <p:spPr>
          <a:xfrm>
            <a:off x="4703315" y="4800599"/>
            <a:ext cx="2863288" cy="369332"/>
          </a:xfrm>
          <a:prstGeom prst="rect">
            <a:avLst/>
          </a:prstGeom>
          <a:noFill/>
        </p:spPr>
        <p:txBody>
          <a:bodyPr wrap="square">
            <a:spAutoFit/>
          </a:bodyPr>
          <a:lstStyle/>
          <a:p>
            <a:r>
              <a:rPr lang="en-US" dirty="0">
                <a:solidFill>
                  <a:srgbClr val="212121"/>
                </a:solidFill>
                <a:latin typeface="Roboto" panose="02000000000000000000" pitchFamily="2" charset="0"/>
              </a:rPr>
              <a:t>Current pixel value = 192</a:t>
            </a:r>
            <a:endParaRPr lang="nl-BE" dirty="0"/>
          </a:p>
        </p:txBody>
      </p:sp>
      <p:sp>
        <p:nvSpPr>
          <p:cNvPr id="36" name="TextBox 35">
            <a:extLst>
              <a:ext uri="{FF2B5EF4-FFF2-40B4-BE49-F238E27FC236}">
                <a16:creationId xmlns:a16="http://schemas.microsoft.com/office/drawing/2014/main" id="{9614F420-BE79-5A2F-A91D-04C9B30CBA8E}"/>
              </a:ext>
            </a:extLst>
          </p:cNvPr>
          <p:cNvSpPr txBox="1"/>
          <p:nvPr/>
        </p:nvSpPr>
        <p:spPr>
          <a:xfrm>
            <a:off x="4703315" y="5221371"/>
            <a:ext cx="6545710" cy="923330"/>
          </a:xfrm>
          <a:prstGeom prst="rect">
            <a:avLst/>
          </a:prstGeom>
          <a:noFill/>
        </p:spPr>
        <p:txBody>
          <a:bodyPr wrap="square">
            <a:spAutoFit/>
          </a:bodyPr>
          <a:lstStyle/>
          <a:p>
            <a:r>
              <a:rPr lang="en-US" dirty="0">
                <a:solidFill>
                  <a:srgbClr val="212121"/>
                </a:solidFill>
                <a:latin typeface="Roboto" panose="02000000000000000000" pitchFamily="2" charset="0"/>
              </a:rPr>
              <a:t>New pixel value = (</a:t>
            </a:r>
            <a:r>
              <a:rPr lang="en-US" dirty="0">
                <a:solidFill>
                  <a:schemeClr val="accent1"/>
                </a:solidFill>
                <a:latin typeface="Roboto" panose="02000000000000000000" pitchFamily="2" charset="0"/>
              </a:rPr>
              <a:t>-1 </a:t>
            </a:r>
            <a:r>
              <a:rPr lang="en-US" dirty="0">
                <a:solidFill>
                  <a:srgbClr val="212121"/>
                </a:solidFill>
                <a:latin typeface="Roboto" panose="02000000000000000000" pitchFamily="2" charset="0"/>
              </a:rPr>
              <a:t>* 0) + (</a:t>
            </a:r>
            <a:r>
              <a:rPr lang="en-US" dirty="0">
                <a:solidFill>
                  <a:schemeClr val="accent1"/>
                </a:solidFill>
                <a:latin typeface="Roboto" panose="02000000000000000000" pitchFamily="2" charset="0"/>
              </a:rPr>
              <a:t>0</a:t>
            </a:r>
            <a:r>
              <a:rPr lang="en-US" dirty="0">
                <a:solidFill>
                  <a:srgbClr val="212121"/>
                </a:solidFill>
                <a:latin typeface="Roboto" panose="02000000000000000000" pitchFamily="2" charset="0"/>
              </a:rPr>
              <a:t> * 64) + (</a:t>
            </a:r>
            <a:r>
              <a:rPr lang="en-US" dirty="0">
                <a:solidFill>
                  <a:schemeClr val="accent1"/>
                </a:solidFill>
                <a:latin typeface="Roboto" panose="02000000000000000000" pitchFamily="2" charset="0"/>
              </a:rPr>
              <a:t>-2 </a:t>
            </a:r>
            <a:r>
              <a:rPr lang="en-US" dirty="0">
                <a:solidFill>
                  <a:srgbClr val="212121"/>
                </a:solidFill>
                <a:latin typeface="Roboto" panose="02000000000000000000" pitchFamily="2" charset="0"/>
              </a:rPr>
              <a:t>* 128)  +</a:t>
            </a:r>
          </a:p>
          <a:p>
            <a:r>
              <a:rPr lang="en-US" dirty="0">
                <a:solidFill>
                  <a:srgbClr val="212121"/>
                </a:solidFill>
                <a:latin typeface="Roboto" panose="02000000000000000000" pitchFamily="2" charset="0"/>
              </a:rPr>
              <a:t>		(</a:t>
            </a:r>
            <a:r>
              <a:rPr lang="en-US" dirty="0">
                <a:solidFill>
                  <a:schemeClr val="accent1"/>
                </a:solidFill>
                <a:latin typeface="Roboto" panose="02000000000000000000" pitchFamily="2" charset="0"/>
              </a:rPr>
              <a:t>0,5</a:t>
            </a:r>
            <a:r>
              <a:rPr lang="en-US" dirty="0">
                <a:solidFill>
                  <a:srgbClr val="212121"/>
                </a:solidFill>
                <a:latin typeface="Roboto" panose="02000000000000000000" pitchFamily="2" charset="0"/>
              </a:rPr>
              <a:t> * 48) + (</a:t>
            </a:r>
            <a:r>
              <a:rPr lang="en-US" dirty="0">
                <a:solidFill>
                  <a:schemeClr val="accent1"/>
                </a:solidFill>
                <a:latin typeface="Roboto" panose="02000000000000000000" pitchFamily="2" charset="0"/>
              </a:rPr>
              <a:t>4,5</a:t>
            </a:r>
            <a:r>
              <a:rPr lang="en-US" dirty="0">
                <a:solidFill>
                  <a:srgbClr val="212121"/>
                </a:solidFill>
                <a:latin typeface="Roboto" panose="02000000000000000000" pitchFamily="2" charset="0"/>
              </a:rPr>
              <a:t> * 192) + (</a:t>
            </a:r>
            <a:r>
              <a:rPr lang="en-US" dirty="0">
                <a:solidFill>
                  <a:schemeClr val="accent1"/>
                </a:solidFill>
                <a:latin typeface="Roboto" panose="02000000000000000000" pitchFamily="2" charset="0"/>
              </a:rPr>
              <a:t>-1,5 </a:t>
            </a:r>
            <a:r>
              <a:rPr lang="en-US" dirty="0">
                <a:solidFill>
                  <a:srgbClr val="212121"/>
                </a:solidFill>
                <a:latin typeface="Roboto" panose="02000000000000000000" pitchFamily="2" charset="0"/>
              </a:rPr>
              <a:t>* 144) +</a:t>
            </a:r>
          </a:p>
          <a:p>
            <a:r>
              <a:rPr lang="en-US" dirty="0">
                <a:solidFill>
                  <a:srgbClr val="212121"/>
                </a:solidFill>
                <a:latin typeface="Roboto" panose="02000000000000000000" pitchFamily="2" charset="0"/>
              </a:rPr>
              <a:t>		(</a:t>
            </a:r>
            <a:r>
              <a:rPr lang="en-US" dirty="0">
                <a:solidFill>
                  <a:schemeClr val="accent1"/>
                </a:solidFill>
                <a:latin typeface="Roboto" panose="02000000000000000000" pitchFamily="2" charset="0"/>
              </a:rPr>
              <a:t>1,5</a:t>
            </a:r>
            <a:r>
              <a:rPr lang="en-US" dirty="0">
                <a:solidFill>
                  <a:srgbClr val="212121"/>
                </a:solidFill>
                <a:latin typeface="Roboto" panose="02000000000000000000" pitchFamily="2" charset="0"/>
              </a:rPr>
              <a:t> * 42) + (</a:t>
            </a:r>
            <a:r>
              <a:rPr lang="en-US" dirty="0">
                <a:solidFill>
                  <a:schemeClr val="accent1"/>
                </a:solidFill>
                <a:latin typeface="Roboto" panose="02000000000000000000" pitchFamily="2" charset="0"/>
              </a:rPr>
              <a:t>2</a:t>
            </a:r>
            <a:r>
              <a:rPr lang="en-US" dirty="0">
                <a:solidFill>
                  <a:srgbClr val="212121"/>
                </a:solidFill>
                <a:latin typeface="Roboto" panose="02000000000000000000" pitchFamily="2" charset="0"/>
              </a:rPr>
              <a:t> * 226) + (</a:t>
            </a:r>
            <a:r>
              <a:rPr lang="en-US" dirty="0">
                <a:solidFill>
                  <a:schemeClr val="accent1"/>
                </a:solidFill>
                <a:latin typeface="Roboto" panose="02000000000000000000" pitchFamily="2" charset="0"/>
              </a:rPr>
              <a:t>-3 </a:t>
            </a:r>
            <a:r>
              <a:rPr lang="en-US" dirty="0">
                <a:solidFill>
                  <a:srgbClr val="212121"/>
                </a:solidFill>
                <a:latin typeface="Roboto" panose="02000000000000000000" pitchFamily="2" charset="0"/>
              </a:rPr>
              <a:t>* 168)</a:t>
            </a:r>
            <a:endParaRPr lang="nl-BE" dirty="0"/>
          </a:p>
        </p:txBody>
      </p:sp>
    </p:spTree>
    <p:extLst>
      <p:ext uri="{BB962C8B-B14F-4D97-AF65-F5344CB8AC3E}">
        <p14:creationId xmlns:p14="http://schemas.microsoft.com/office/powerpoint/2010/main" val="3843431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30BE65-42A7-BB58-E4EC-AA6C5E178F2B}"/>
              </a:ext>
            </a:extLst>
          </p:cNvPr>
          <p:cNvSpPr>
            <a:spLocks noGrp="1"/>
          </p:cNvSpPr>
          <p:nvPr>
            <p:ph type="sldNum" sz="quarter" idx="12"/>
          </p:nvPr>
        </p:nvSpPr>
        <p:spPr/>
        <p:txBody>
          <a:bodyPr/>
          <a:lstStyle/>
          <a:p>
            <a:fld id="{825B84D2-57B7-44FB-9985-C0AF0A07EBDC}" type="slidenum">
              <a:rPr lang="de-DE" smtClean="0"/>
              <a:t>7</a:t>
            </a:fld>
            <a:endParaRPr lang="de-DE"/>
          </a:p>
        </p:txBody>
      </p:sp>
      <p:pic>
        <p:nvPicPr>
          <p:cNvPr id="4" name="Picture 3">
            <a:extLst>
              <a:ext uri="{FF2B5EF4-FFF2-40B4-BE49-F238E27FC236}">
                <a16:creationId xmlns:a16="http://schemas.microsoft.com/office/drawing/2014/main" id="{8166BDC7-568C-1847-AE54-AF5553AE3E9C}"/>
              </a:ext>
            </a:extLst>
          </p:cNvPr>
          <p:cNvPicPr>
            <a:picLocks noChangeAspect="1"/>
          </p:cNvPicPr>
          <p:nvPr/>
        </p:nvPicPr>
        <p:blipFill>
          <a:blip r:embed="rId2"/>
          <a:stretch>
            <a:fillRect/>
          </a:stretch>
        </p:blipFill>
        <p:spPr>
          <a:xfrm>
            <a:off x="0" y="1065125"/>
            <a:ext cx="12192000" cy="4165600"/>
          </a:xfrm>
          <a:prstGeom prst="rect">
            <a:avLst/>
          </a:prstGeom>
        </p:spPr>
      </p:pic>
      <p:sp>
        <p:nvSpPr>
          <p:cNvPr id="6" name="TextBox 5">
            <a:extLst>
              <a:ext uri="{FF2B5EF4-FFF2-40B4-BE49-F238E27FC236}">
                <a16:creationId xmlns:a16="http://schemas.microsoft.com/office/drawing/2014/main" id="{98A8B10A-2DF8-F2AB-A098-1C19B1991E9A}"/>
              </a:ext>
            </a:extLst>
          </p:cNvPr>
          <p:cNvSpPr txBox="1"/>
          <p:nvPr/>
        </p:nvSpPr>
        <p:spPr>
          <a:xfrm>
            <a:off x="3278276" y="5423543"/>
            <a:ext cx="6094324" cy="369332"/>
          </a:xfrm>
          <a:prstGeom prst="rect">
            <a:avLst/>
          </a:prstGeom>
          <a:noFill/>
        </p:spPr>
        <p:txBody>
          <a:bodyPr wrap="square">
            <a:spAutoFit/>
          </a:bodyPr>
          <a:lstStyle/>
          <a:p>
            <a:r>
              <a:rPr lang="nl-BE" dirty="0"/>
              <a:t>https://colab.research.google.com/</a:t>
            </a:r>
          </a:p>
        </p:txBody>
      </p:sp>
    </p:spTree>
    <p:extLst>
      <p:ext uri="{BB962C8B-B14F-4D97-AF65-F5344CB8AC3E}">
        <p14:creationId xmlns:p14="http://schemas.microsoft.com/office/powerpoint/2010/main" val="42542691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D815C3-10BE-AB94-0584-D9E4914A5A48}"/>
              </a:ext>
            </a:extLst>
          </p:cNvPr>
          <p:cNvSpPr>
            <a:spLocks noGrp="1"/>
          </p:cNvSpPr>
          <p:nvPr>
            <p:ph type="sldNum" sz="quarter" idx="4"/>
          </p:nvPr>
        </p:nvSpPr>
        <p:spPr/>
        <p:txBody>
          <a:bodyPr/>
          <a:lstStyle/>
          <a:p>
            <a:fld id="{825B84D2-57B7-44FB-9985-C0AF0A07EBDC}" type="slidenum">
              <a:rPr lang="de-DE" smtClean="0"/>
              <a:t>70</a:t>
            </a:fld>
            <a:endParaRPr lang="de-DE"/>
          </a:p>
        </p:txBody>
      </p:sp>
      <p:sp>
        <p:nvSpPr>
          <p:cNvPr id="3" name="Title 2">
            <a:extLst>
              <a:ext uri="{FF2B5EF4-FFF2-40B4-BE49-F238E27FC236}">
                <a16:creationId xmlns:a16="http://schemas.microsoft.com/office/drawing/2014/main" id="{A62744E0-DFF8-CB30-B75F-1E34654CD32A}"/>
              </a:ext>
            </a:extLst>
          </p:cNvPr>
          <p:cNvSpPr>
            <a:spLocks noGrp="1"/>
          </p:cNvSpPr>
          <p:nvPr>
            <p:ph type="title"/>
          </p:nvPr>
        </p:nvSpPr>
        <p:spPr/>
        <p:txBody>
          <a:bodyPr/>
          <a:lstStyle/>
          <a:p>
            <a:r>
              <a:rPr lang="en-US" dirty="0"/>
              <a:t>Some examples to explain the benefits.</a:t>
            </a:r>
          </a:p>
        </p:txBody>
      </p:sp>
      <p:pic>
        <p:nvPicPr>
          <p:cNvPr id="18" name="Picture 17">
            <a:extLst>
              <a:ext uri="{FF2B5EF4-FFF2-40B4-BE49-F238E27FC236}">
                <a16:creationId xmlns:a16="http://schemas.microsoft.com/office/drawing/2014/main" id="{D5266172-E9FD-A01E-0079-1B3D9878F7F2}"/>
              </a:ext>
            </a:extLst>
          </p:cNvPr>
          <p:cNvPicPr>
            <a:picLocks noChangeAspect="1"/>
          </p:cNvPicPr>
          <p:nvPr/>
        </p:nvPicPr>
        <p:blipFill>
          <a:blip r:embed="rId2"/>
          <a:stretch>
            <a:fillRect/>
          </a:stretch>
        </p:blipFill>
        <p:spPr>
          <a:xfrm>
            <a:off x="765737" y="1943100"/>
            <a:ext cx="3028950" cy="2971800"/>
          </a:xfrm>
          <a:prstGeom prst="rect">
            <a:avLst/>
          </a:prstGeom>
        </p:spPr>
      </p:pic>
      <p:sp>
        <p:nvSpPr>
          <p:cNvPr id="19" name="Rectangle 18">
            <a:extLst>
              <a:ext uri="{FF2B5EF4-FFF2-40B4-BE49-F238E27FC236}">
                <a16:creationId xmlns:a16="http://schemas.microsoft.com/office/drawing/2014/main" id="{32061809-2655-1B27-30C1-232ACAE3A2A7}"/>
              </a:ext>
            </a:extLst>
          </p:cNvPr>
          <p:cNvSpPr/>
          <p:nvPr/>
        </p:nvSpPr>
        <p:spPr bwMode="gray">
          <a:xfrm>
            <a:off x="4890205" y="2769420"/>
            <a:ext cx="739069" cy="428978"/>
          </a:xfrm>
          <a:prstGeom prst="rect">
            <a:avLst/>
          </a:prstGeom>
          <a:solidFill>
            <a:schemeClr val="accent2">
              <a:lumMod val="50000"/>
            </a:schemeClr>
          </a:solidFill>
          <a:ln>
            <a:solidFill>
              <a:schemeClr val="bg1"/>
            </a:solidFill>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bg1"/>
                </a:solidFill>
                <a:cs typeface="Arial" pitchFamily="34" charset="0"/>
              </a:rPr>
              <a:t>-1 </a:t>
            </a:r>
          </a:p>
        </p:txBody>
      </p:sp>
      <p:sp>
        <p:nvSpPr>
          <p:cNvPr id="25" name="Rectangle 24">
            <a:extLst>
              <a:ext uri="{FF2B5EF4-FFF2-40B4-BE49-F238E27FC236}">
                <a16:creationId xmlns:a16="http://schemas.microsoft.com/office/drawing/2014/main" id="{628DE570-30F2-3DA7-B2BB-F55B1E87AEF1}"/>
              </a:ext>
            </a:extLst>
          </p:cNvPr>
          <p:cNvSpPr/>
          <p:nvPr/>
        </p:nvSpPr>
        <p:spPr bwMode="gray">
          <a:xfrm>
            <a:off x="5629274" y="2769420"/>
            <a:ext cx="739069" cy="428978"/>
          </a:xfrm>
          <a:prstGeom prst="rect">
            <a:avLst/>
          </a:prstGeom>
          <a:solidFill>
            <a:schemeClr val="accent2">
              <a:lumMod val="50000"/>
            </a:schemeClr>
          </a:solidFill>
          <a:ln>
            <a:solidFill>
              <a:schemeClr val="bg1"/>
            </a:solidFill>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bg1"/>
                </a:solidFill>
                <a:cs typeface="Arial" pitchFamily="34" charset="0"/>
              </a:rPr>
              <a:t>0</a:t>
            </a:r>
          </a:p>
        </p:txBody>
      </p:sp>
      <p:sp>
        <p:nvSpPr>
          <p:cNvPr id="26" name="Rectangle 25">
            <a:extLst>
              <a:ext uri="{FF2B5EF4-FFF2-40B4-BE49-F238E27FC236}">
                <a16:creationId xmlns:a16="http://schemas.microsoft.com/office/drawing/2014/main" id="{808683E0-C495-E8A9-1237-4C09C1230E42}"/>
              </a:ext>
            </a:extLst>
          </p:cNvPr>
          <p:cNvSpPr/>
          <p:nvPr/>
        </p:nvSpPr>
        <p:spPr bwMode="gray">
          <a:xfrm>
            <a:off x="6368343" y="2760858"/>
            <a:ext cx="739069" cy="428978"/>
          </a:xfrm>
          <a:prstGeom prst="rect">
            <a:avLst/>
          </a:prstGeom>
          <a:solidFill>
            <a:schemeClr val="accent2">
              <a:lumMod val="50000"/>
            </a:schemeClr>
          </a:solidFill>
          <a:ln>
            <a:solidFill>
              <a:schemeClr val="bg1"/>
            </a:solidFill>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bg1"/>
                </a:solidFill>
                <a:cs typeface="Arial" pitchFamily="34" charset="0"/>
              </a:rPr>
              <a:t>1</a:t>
            </a:r>
          </a:p>
        </p:txBody>
      </p:sp>
      <p:sp>
        <p:nvSpPr>
          <p:cNvPr id="27" name="Rectangle 26">
            <a:extLst>
              <a:ext uri="{FF2B5EF4-FFF2-40B4-BE49-F238E27FC236}">
                <a16:creationId xmlns:a16="http://schemas.microsoft.com/office/drawing/2014/main" id="{F194FF98-F2E7-A8DD-1CAC-0DB3DE8B47A3}"/>
              </a:ext>
            </a:extLst>
          </p:cNvPr>
          <p:cNvSpPr/>
          <p:nvPr/>
        </p:nvSpPr>
        <p:spPr bwMode="gray">
          <a:xfrm>
            <a:off x="4890205" y="3218486"/>
            <a:ext cx="739069" cy="428978"/>
          </a:xfrm>
          <a:prstGeom prst="rect">
            <a:avLst/>
          </a:prstGeom>
          <a:solidFill>
            <a:schemeClr val="accent2">
              <a:lumMod val="50000"/>
            </a:schemeClr>
          </a:solidFill>
          <a:ln>
            <a:solidFill>
              <a:schemeClr val="bg1"/>
            </a:solidFill>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bg1"/>
                </a:solidFill>
                <a:cs typeface="Arial" pitchFamily="34" charset="0"/>
              </a:rPr>
              <a:t>-2</a:t>
            </a:r>
          </a:p>
        </p:txBody>
      </p:sp>
      <p:sp>
        <p:nvSpPr>
          <p:cNvPr id="37" name="Rectangle 36">
            <a:extLst>
              <a:ext uri="{FF2B5EF4-FFF2-40B4-BE49-F238E27FC236}">
                <a16:creationId xmlns:a16="http://schemas.microsoft.com/office/drawing/2014/main" id="{BDA9C1DA-65E3-4C09-7D98-22DD8D422C35}"/>
              </a:ext>
            </a:extLst>
          </p:cNvPr>
          <p:cNvSpPr/>
          <p:nvPr/>
        </p:nvSpPr>
        <p:spPr bwMode="gray">
          <a:xfrm>
            <a:off x="5629274" y="3218486"/>
            <a:ext cx="739069" cy="428978"/>
          </a:xfrm>
          <a:prstGeom prst="rect">
            <a:avLst/>
          </a:prstGeom>
          <a:solidFill>
            <a:schemeClr val="accent2">
              <a:lumMod val="50000"/>
            </a:schemeClr>
          </a:solidFill>
          <a:ln>
            <a:solidFill>
              <a:schemeClr val="bg1"/>
            </a:solidFill>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bg1"/>
                </a:solidFill>
                <a:cs typeface="Arial" pitchFamily="34" charset="0"/>
              </a:rPr>
              <a:t>0</a:t>
            </a:r>
          </a:p>
        </p:txBody>
      </p:sp>
      <p:sp>
        <p:nvSpPr>
          <p:cNvPr id="38" name="Rectangle 37">
            <a:extLst>
              <a:ext uri="{FF2B5EF4-FFF2-40B4-BE49-F238E27FC236}">
                <a16:creationId xmlns:a16="http://schemas.microsoft.com/office/drawing/2014/main" id="{883013D3-E0E3-8F7D-6E0B-543472033D25}"/>
              </a:ext>
            </a:extLst>
          </p:cNvPr>
          <p:cNvSpPr/>
          <p:nvPr/>
        </p:nvSpPr>
        <p:spPr bwMode="gray">
          <a:xfrm>
            <a:off x="6368343" y="3209924"/>
            <a:ext cx="739069" cy="428978"/>
          </a:xfrm>
          <a:prstGeom prst="rect">
            <a:avLst/>
          </a:prstGeom>
          <a:solidFill>
            <a:schemeClr val="accent2">
              <a:lumMod val="50000"/>
            </a:schemeClr>
          </a:solidFill>
          <a:ln>
            <a:solidFill>
              <a:schemeClr val="bg1"/>
            </a:solidFill>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bg1"/>
                </a:solidFill>
                <a:cs typeface="Arial" pitchFamily="34" charset="0"/>
              </a:rPr>
              <a:t>2</a:t>
            </a:r>
          </a:p>
        </p:txBody>
      </p:sp>
      <p:sp>
        <p:nvSpPr>
          <p:cNvPr id="39" name="Rectangle 38">
            <a:extLst>
              <a:ext uri="{FF2B5EF4-FFF2-40B4-BE49-F238E27FC236}">
                <a16:creationId xmlns:a16="http://schemas.microsoft.com/office/drawing/2014/main" id="{7354F48C-FBA9-9E16-DBAA-FAAE99271DBD}"/>
              </a:ext>
            </a:extLst>
          </p:cNvPr>
          <p:cNvSpPr/>
          <p:nvPr/>
        </p:nvSpPr>
        <p:spPr bwMode="gray">
          <a:xfrm>
            <a:off x="4890205" y="3656026"/>
            <a:ext cx="739069" cy="428978"/>
          </a:xfrm>
          <a:prstGeom prst="rect">
            <a:avLst/>
          </a:prstGeom>
          <a:solidFill>
            <a:schemeClr val="accent2">
              <a:lumMod val="50000"/>
            </a:schemeClr>
          </a:solidFill>
          <a:ln>
            <a:solidFill>
              <a:schemeClr val="bg1"/>
            </a:solidFill>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bg1"/>
                </a:solidFill>
                <a:cs typeface="Arial" pitchFamily="34" charset="0"/>
              </a:rPr>
              <a:t>-1</a:t>
            </a:r>
          </a:p>
        </p:txBody>
      </p:sp>
      <p:sp>
        <p:nvSpPr>
          <p:cNvPr id="40" name="Rectangle 39">
            <a:extLst>
              <a:ext uri="{FF2B5EF4-FFF2-40B4-BE49-F238E27FC236}">
                <a16:creationId xmlns:a16="http://schemas.microsoft.com/office/drawing/2014/main" id="{AD6A74F7-7179-1785-AEAD-1DA74837B52F}"/>
              </a:ext>
            </a:extLst>
          </p:cNvPr>
          <p:cNvSpPr/>
          <p:nvPr/>
        </p:nvSpPr>
        <p:spPr bwMode="gray">
          <a:xfrm>
            <a:off x="5629274" y="3656026"/>
            <a:ext cx="739069" cy="428978"/>
          </a:xfrm>
          <a:prstGeom prst="rect">
            <a:avLst/>
          </a:prstGeom>
          <a:solidFill>
            <a:schemeClr val="accent2">
              <a:lumMod val="50000"/>
            </a:schemeClr>
          </a:solidFill>
          <a:ln>
            <a:solidFill>
              <a:schemeClr val="bg1"/>
            </a:solidFill>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bg1"/>
                </a:solidFill>
                <a:cs typeface="Arial" pitchFamily="34" charset="0"/>
              </a:rPr>
              <a:t>0</a:t>
            </a:r>
          </a:p>
        </p:txBody>
      </p:sp>
      <p:sp>
        <p:nvSpPr>
          <p:cNvPr id="41" name="Rectangle 40">
            <a:extLst>
              <a:ext uri="{FF2B5EF4-FFF2-40B4-BE49-F238E27FC236}">
                <a16:creationId xmlns:a16="http://schemas.microsoft.com/office/drawing/2014/main" id="{4576132F-95BD-0DAA-B561-CE4C80901DA5}"/>
              </a:ext>
            </a:extLst>
          </p:cNvPr>
          <p:cNvSpPr/>
          <p:nvPr/>
        </p:nvSpPr>
        <p:spPr bwMode="gray">
          <a:xfrm>
            <a:off x="6368343" y="3647464"/>
            <a:ext cx="739069" cy="428978"/>
          </a:xfrm>
          <a:prstGeom prst="rect">
            <a:avLst/>
          </a:prstGeom>
          <a:solidFill>
            <a:schemeClr val="accent2">
              <a:lumMod val="50000"/>
            </a:schemeClr>
          </a:solidFill>
          <a:ln>
            <a:solidFill>
              <a:schemeClr val="bg1"/>
            </a:solidFill>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bg1"/>
                </a:solidFill>
                <a:cs typeface="Arial" pitchFamily="34" charset="0"/>
              </a:rPr>
              <a:t>1</a:t>
            </a:r>
          </a:p>
        </p:txBody>
      </p:sp>
      <p:pic>
        <p:nvPicPr>
          <p:cNvPr id="43" name="Picture 42">
            <a:extLst>
              <a:ext uri="{FF2B5EF4-FFF2-40B4-BE49-F238E27FC236}">
                <a16:creationId xmlns:a16="http://schemas.microsoft.com/office/drawing/2014/main" id="{DF0B48EC-BA3D-2ADF-9B14-3ADE68491CA3}"/>
              </a:ext>
            </a:extLst>
          </p:cNvPr>
          <p:cNvPicPr>
            <a:picLocks noChangeAspect="1"/>
          </p:cNvPicPr>
          <p:nvPr/>
        </p:nvPicPr>
        <p:blipFill>
          <a:blip r:embed="rId3"/>
          <a:stretch>
            <a:fillRect/>
          </a:stretch>
        </p:blipFill>
        <p:spPr>
          <a:xfrm>
            <a:off x="8397315" y="1947075"/>
            <a:ext cx="3078372" cy="2971800"/>
          </a:xfrm>
          <a:prstGeom prst="rect">
            <a:avLst/>
          </a:prstGeom>
        </p:spPr>
      </p:pic>
      <p:sp>
        <p:nvSpPr>
          <p:cNvPr id="44" name="TextBox 43">
            <a:extLst>
              <a:ext uri="{FF2B5EF4-FFF2-40B4-BE49-F238E27FC236}">
                <a16:creationId xmlns:a16="http://schemas.microsoft.com/office/drawing/2014/main" id="{69F19C9B-A2E0-AB29-7379-E5F2C5FBA912}"/>
              </a:ext>
            </a:extLst>
          </p:cNvPr>
          <p:cNvSpPr txBox="1"/>
          <p:nvPr/>
        </p:nvSpPr>
        <p:spPr>
          <a:xfrm>
            <a:off x="3435861" y="5565769"/>
            <a:ext cx="6403464" cy="369332"/>
          </a:xfrm>
          <a:prstGeom prst="rect">
            <a:avLst/>
          </a:prstGeom>
          <a:noFill/>
        </p:spPr>
        <p:txBody>
          <a:bodyPr wrap="square">
            <a:spAutoFit/>
          </a:bodyPr>
          <a:lstStyle/>
          <a:p>
            <a:r>
              <a:rPr lang="en-US" b="0" i="0" dirty="0">
                <a:solidFill>
                  <a:srgbClr val="212121"/>
                </a:solidFill>
                <a:effectLst/>
                <a:latin typeface="Roboto" panose="02000000000000000000" pitchFamily="2" charset="0"/>
              </a:rPr>
              <a:t>Removes almost everything except the horizontal lines</a:t>
            </a:r>
            <a:endParaRPr lang="nl-BE" dirty="0"/>
          </a:p>
        </p:txBody>
      </p:sp>
    </p:spTree>
    <p:extLst>
      <p:ext uri="{BB962C8B-B14F-4D97-AF65-F5344CB8AC3E}">
        <p14:creationId xmlns:p14="http://schemas.microsoft.com/office/powerpoint/2010/main" val="21147125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D815C3-10BE-AB94-0584-D9E4914A5A48}"/>
              </a:ext>
            </a:extLst>
          </p:cNvPr>
          <p:cNvSpPr>
            <a:spLocks noGrp="1"/>
          </p:cNvSpPr>
          <p:nvPr>
            <p:ph type="sldNum" sz="quarter" idx="4"/>
          </p:nvPr>
        </p:nvSpPr>
        <p:spPr/>
        <p:txBody>
          <a:bodyPr/>
          <a:lstStyle/>
          <a:p>
            <a:fld id="{825B84D2-57B7-44FB-9985-C0AF0A07EBDC}" type="slidenum">
              <a:rPr lang="de-DE" smtClean="0"/>
              <a:t>71</a:t>
            </a:fld>
            <a:endParaRPr lang="de-DE"/>
          </a:p>
        </p:txBody>
      </p:sp>
      <p:sp>
        <p:nvSpPr>
          <p:cNvPr id="3" name="Title 2">
            <a:extLst>
              <a:ext uri="{FF2B5EF4-FFF2-40B4-BE49-F238E27FC236}">
                <a16:creationId xmlns:a16="http://schemas.microsoft.com/office/drawing/2014/main" id="{A62744E0-DFF8-CB30-B75F-1E34654CD32A}"/>
              </a:ext>
            </a:extLst>
          </p:cNvPr>
          <p:cNvSpPr>
            <a:spLocks noGrp="1"/>
          </p:cNvSpPr>
          <p:nvPr>
            <p:ph type="title"/>
          </p:nvPr>
        </p:nvSpPr>
        <p:spPr/>
        <p:txBody>
          <a:bodyPr/>
          <a:lstStyle/>
          <a:p>
            <a:r>
              <a:rPr lang="en-US" dirty="0"/>
              <a:t>Pooling</a:t>
            </a:r>
          </a:p>
        </p:txBody>
      </p:sp>
      <p:sp>
        <p:nvSpPr>
          <p:cNvPr id="44" name="TextBox 43">
            <a:extLst>
              <a:ext uri="{FF2B5EF4-FFF2-40B4-BE49-F238E27FC236}">
                <a16:creationId xmlns:a16="http://schemas.microsoft.com/office/drawing/2014/main" id="{69F19C9B-A2E0-AB29-7379-E5F2C5FBA912}"/>
              </a:ext>
            </a:extLst>
          </p:cNvPr>
          <p:cNvSpPr txBox="1"/>
          <p:nvPr/>
        </p:nvSpPr>
        <p:spPr>
          <a:xfrm>
            <a:off x="765736" y="1298569"/>
            <a:ext cx="9254563" cy="369332"/>
          </a:xfrm>
          <a:prstGeom prst="rect">
            <a:avLst/>
          </a:prstGeom>
          <a:noFill/>
        </p:spPr>
        <p:txBody>
          <a:bodyPr wrap="square">
            <a:spAutoFit/>
          </a:bodyPr>
          <a:lstStyle/>
          <a:p>
            <a:r>
              <a:rPr lang="en-US" b="0" i="0" dirty="0">
                <a:solidFill>
                  <a:srgbClr val="212121"/>
                </a:solidFill>
                <a:effectLst/>
                <a:latin typeface="Roboto" panose="02000000000000000000" pitchFamily="2" charset="0"/>
              </a:rPr>
              <a:t>Pooling groups the Pixels in the image and filters them down to a subset</a:t>
            </a:r>
            <a:endParaRPr lang="nl-BE" dirty="0"/>
          </a:p>
        </p:txBody>
      </p:sp>
      <p:sp>
        <p:nvSpPr>
          <p:cNvPr id="14" name="Rectangle 13">
            <a:extLst>
              <a:ext uri="{FF2B5EF4-FFF2-40B4-BE49-F238E27FC236}">
                <a16:creationId xmlns:a16="http://schemas.microsoft.com/office/drawing/2014/main" id="{A367FD33-E7F5-6A95-5B92-39B4C7454C2F}"/>
              </a:ext>
            </a:extLst>
          </p:cNvPr>
          <p:cNvSpPr/>
          <p:nvPr/>
        </p:nvSpPr>
        <p:spPr bwMode="gray">
          <a:xfrm>
            <a:off x="1042105" y="3047647"/>
            <a:ext cx="739069" cy="428978"/>
          </a:xfrm>
          <a:prstGeom prst="rect">
            <a:avLst/>
          </a:prstGeom>
          <a:solidFill>
            <a:schemeClr val="bg1"/>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tx1"/>
                </a:solidFill>
                <a:cs typeface="Arial" pitchFamily="34" charset="0"/>
              </a:rPr>
              <a:t>0</a:t>
            </a:r>
          </a:p>
        </p:txBody>
      </p:sp>
      <p:sp>
        <p:nvSpPr>
          <p:cNvPr id="15" name="Rectangle 14">
            <a:extLst>
              <a:ext uri="{FF2B5EF4-FFF2-40B4-BE49-F238E27FC236}">
                <a16:creationId xmlns:a16="http://schemas.microsoft.com/office/drawing/2014/main" id="{049CFB40-9310-27AD-0F25-67033EC582F9}"/>
              </a:ext>
            </a:extLst>
          </p:cNvPr>
          <p:cNvSpPr/>
          <p:nvPr/>
        </p:nvSpPr>
        <p:spPr bwMode="gray">
          <a:xfrm>
            <a:off x="1781174" y="3047647"/>
            <a:ext cx="739069" cy="428978"/>
          </a:xfrm>
          <a:prstGeom prst="rect">
            <a:avLst/>
          </a:prstGeom>
          <a:solidFill>
            <a:srgbClr val="DDDDDD"/>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tx1"/>
                </a:solidFill>
                <a:cs typeface="Arial" pitchFamily="34" charset="0"/>
              </a:rPr>
              <a:t>64</a:t>
            </a:r>
          </a:p>
        </p:txBody>
      </p:sp>
      <p:sp>
        <p:nvSpPr>
          <p:cNvPr id="16" name="Rectangle 15">
            <a:extLst>
              <a:ext uri="{FF2B5EF4-FFF2-40B4-BE49-F238E27FC236}">
                <a16:creationId xmlns:a16="http://schemas.microsoft.com/office/drawing/2014/main" id="{E7B71BDE-2BA7-206B-260E-C4E38E41D739}"/>
              </a:ext>
            </a:extLst>
          </p:cNvPr>
          <p:cNvSpPr/>
          <p:nvPr/>
        </p:nvSpPr>
        <p:spPr bwMode="gray">
          <a:xfrm>
            <a:off x="2520243" y="3047647"/>
            <a:ext cx="739069" cy="428978"/>
          </a:xfrm>
          <a:prstGeom prst="rect">
            <a:avLst/>
          </a:prstGeom>
          <a:solidFill>
            <a:schemeClr val="bg1">
              <a:lumMod val="75000"/>
            </a:schemeClr>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tx1"/>
                </a:solidFill>
                <a:cs typeface="Arial" pitchFamily="34" charset="0"/>
              </a:rPr>
              <a:t>128</a:t>
            </a:r>
          </a:p>
        </p:txBody>
      </p:sp>
      <p:sp>
        <p:nvSpPr>
          <p:cNvPr id="17" name="Rectangle 16">
            <a:extLst>
              <a:ext uri="{FF2B5EF4-FFF2-40B4-BE49-F238E27FC236}">
                <a16:creationId xmlns:a16="http://schemas.microsoft.com/office/drawing/2014/main" id="{53098FD1-D96F-BB3F-A6E5-04DD20C1FC84}"/>
              </a:ext>
            </a:extLst>
          </p:cNvPr>
          <p:cNvSpPr/>
          <p:nvPr/>
        </p:nvSpPr>
        <p:spPr bwMode="gray">
          <a:xfrm>
            <a:off x="1042105" y="3476272"/>
            <a:ext cx="739069" cy="428978"/>
          </a:xfrm>
          <a:prstGeom prst="rect">
            <a:avLst/>
          </a:prstGeom>
          <a:solidFill>
            <a:schemeClr val="bg1">
              <a:lumMod val="95000"/>
            </a:schemeClr>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tx1"/>
                </a:solidFill>
                <a:cs typeface="Arial" pitchFamily="34" charset="0"/>
              </a:rPr>
              <a:t>48</a:t>
            </a:r>
          </a:p>
        </p:txBody>
      </p:sp>
      <p:sp>
        <p:nvSpPr>
          <p:cNvPr id="20" name="Rectangle 19">
            <a:extLst>
              <a:ext uri="{FF2B5EF4-FFF2-40B4-BE49-F238E27FC236}">
                <a16:creationId xmlns:a16="http://schemas.microsoft.com/office/drawing/2014/main" id="{1F403A48-0800-3D12-0EB7-F6278A438E84}"/>
              </a:ext>
            </a:extLst>
          </p:cNvPr>
          <p:cNvSpPr/>
          <p:nvPr/>
        </p:nvSpPr>
        <p:spPr bwMode="gray">
          <a:xfrm>
            <a:off x="2520243" y="3476272"/>
            <a:ext cx="739069" cy="428978"/>
          </a:xfrm>
          <a:prstGeom prst="rect">
            <a:avLst/>
          </a:prstGeom>
          <a:solidFill>
            <a:schemeClr val="bg1">
              <a:lumMod val="65000"/>
            </a:schemeClr>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tx1"/>
                </a:solidFill>
                <a:cs typeface="Arial" pitchFamily="34" charset="0"/>
              </a:rPr>
              <a:t>144</a:t>
            </a:r>
          </a:p>
        </p:txBody>
      </p:sp>
      <p:sp>
        <p:nvSpPr>
          <p:cNvPr id="21" name="Rectangle 20">
            <a:extLst>
              <a:ext uri="{FF2B5EF4-FFF2-40B4-BE49-F238E27FC236}">
                <a16:creationId xmlns:a16="http://schemas.microsoft.com/office/drawing/2014/main" id="{6A5C90FB-0C4D-C3A8-814C-332F97A9745C}"/>
              </a:ext>
            </a:extLst>
          </p:cNvPr>
          <p:cNvSpPr/>
          <p:nvPr/>
        </p:nvSpPr>
        <p:spPr bwMode="gray">
          <a:xfrm>
            <a:off x="1042105" y="3904897"/>
            <a:ext cx="739069" cy="428978"/>
          </a:xfrm>
          <a:prstGeom prst="rect">
            <a:avLst/>
          </a:prstGeom>
          <a:solidFill>
            <a:srgbClr val="A6A6A6"/>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tx1"/>
                </a:solidFill>
                <a:cs typeface="Arial" pitchFamily="34" charset="0"/>
              </a:rPr>
              <a:t>142</a:t>
            </a:r>
          </a:p>
        </p:txBody>
      </p:sp>
      <p:sp>
        <p:nvSpPr>
          <p:cNvPr id="22" name="Rectangle 21">
            <a:extLst>
              <a:ext uri="{FF2B5EF4-FFF2-40B4-BE49-F238E27FC236}">
                <a16:creationId xmlns:a16="http://schemas.microsoft.com/office/drawing/2014/main" id="{4E0B63F9-CF29-70DE-2B5C-8D37372D6176}"/>
              </a:ext>
            </a:extLst>
          </p:cNvPr>
          <p:cNvSpPr/>
          <p:nvPr/>
        </p:nvSpPr>
        <p:spPr bwMode="gray">
          <a:xfrm>
            <a:off x="1781174" y="3904897"/>
            <a:ext cx="739069" cy="428978"/>
          </a:xfrm>
          <a:prstGeom prst="rect">
            <a:avLst/>
          </a:prstGeom>
          <a:solidFill>
            <a:schemeClr val="tx1">
              <a:lumMod val="85000"/>
              <a:lumOff val="15000"/>
            </a:schemeClr>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bg1"/>
                </a:solidFill>
                <a:cs typeface="Arial" pitchFamily="34" charset="0"/>
              </a:rPr>
              <a:t>226</a:t>
            </a:r>
          </a:p>
        </p:txBody>
      </p:sp>
      <p:sp>
        <p:nvSpPr>
          <p:cNvPr id="23" name="Rectangle 22">
            <a:extLst>
              <a:ext uri="{FF2B5EF4-FFF2-40B4-BE49-F238E27FC236}">
                <a16:creationId xmlns:a16="http://schemas.microsoft.com/office/drawing/2014/main" id="{0ABA197D-5536-CD18-DABB-18CC7403D965}"/>
              </a:ext>
            </a:extLst>
          </p:cNvPr>
          <p:cNvSpPr/>
          <p:nvPr/>
        </p:nvSpPr>
        <p:spPr bwMode="gray">
          <a:xfrm>
            <a:off x="2520243" y="3904897"/>
            <a:ext cx="739069" cy="428978"/>
          </a:xfrm>
          <a:prstGeom prst="rect">
            <a:avLst/>
          </a:prstGeom>
          <a:solidFill>
            <a:schemeClr val="bg1">
              <a:lumMod val="50000"/>
            </a:schemeClr>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bg1"/>
                </a:solidFill>
                <a:cs typeface="Arial" pitchFamily="34" charset="0"/>
              </a:rPr>
              <a:t>168</a:t>
            </a:r>
          </a:p>
        </p:txBody>
      </p:sp>
      <p:sp>
        <p:nvSpPr>
          <p:cNvPr id="24" name="Rectangle 23">
            <a:extLst>
              <a:ext uri="{FF2B5EF4-FFF2-40B4-BE49-F238E27FC236}">
                <a16:creationId xmlns:a16="http://schemas.microsoft.com/office/drawing/2014/main" id="{FA07757D-134F-A606-53FC-AF8F047E39DF}"/>
              </a:ext>
            </a:extLst>
          </p:cNvPr>
          <p:cNvSpPr/>
          <p:nvPr/>
        </p:nvSpPr>
        <p:spPr bwMode="gray">
          <a:xfrm>
            <a:off x="1781174" y="3476272"/>
            <a:ext cx="739069" cy="428978"/>
          </a:xfrm>
          <a:prstGeom prst="rect">
            <a:avLst/>
          </a:prstGeom>
          <a:solidFill>
            <a:schemeClr val="tx1">
              <a:lumMod val="65000"/>
              <a:lumOff val="35000"/>
            </a:schemeClr>
          </a:solidFill>
          <a:ln>
            <a:solidFill>
              <a:srgbClr val="5236AB"/>
            </a:solidFill>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bg1"/>
                </a:solidFill>
                <a:cs typeface="Arial" pitchFamily="34" charset="0"/>
              </a:rPr>
              <a:t>192</a:t>
            </a:r>
          </a:p>
        </p:txBody>
      </p:sp>
      <p:sp>
        <p:nvSpPr>
          <p:cNvPr id="28" name="Rectangle 27">
            <a:extLst>
              <a:ext uri="{FF2B5EF4-FFF2-40B4-BE49-F238E27FC236}">
                <a16:creationId xmlns:a16="http://schemas.microsoft.com/office/drawing/2014/main" id="{584A631E-5B4D-89DC-7047-C134D5EC43CC}"/>
              </a:ext>
            </a:extLst>
          </p:cNvPr>
          <p:cNvSpPr/>
          <p:nvPr/>
        </p:nvSpPr>
        <p:spPr bwMode="gray">
          <a:xfrm>
            <a:off x="3251549" y="3047647"/>
            <a:ext cx="739069" cy="428978"/>
          </a:xfrm>
          <a:prstGeom prst="rect">
            <a:avLst/>
          </a:prstGeom>
          <a:solidFill>
            <a:schemeClr val="bg1">
              <a:lumMod val="75000"/>
            </a:schemeClr>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tx1"/>
                </a:solidFill>
                <a:cs typeface="Arial" pitchFamily="34" charset="0"/>
              </a:rPr>
              <a:t>128</a:t>
            </a:r>
          </a:p>
        </p:txBody>
      </p:sp>
      <p:sp>
        <p:nvSpPr>
          <p:cNvPr id="29" name="Rectangle 28">
            <a:extLst>
              <a:ext uri="{FF2B5EF4-FFF2-40B4-BE49-F238E27FC236}">
                <a16:creationId xmlns:a16="http://schemas.microsoft.com/office/drawing/2014/main" id="{8B37B5C3-6DD5-50C0-4FC3-D12DD93EBFCD}"/>
              </a:ext>
            </a:extLst>
          </p:cNvPr>
          <p:cNvSpPr/>
          <p:nvPr/>
        </p:nvSpPr>
        <p:spPr bwMode="gray">
          <a:xfrm>
            <a:off x="3251549" y="3476272"/>
            <a:ext cx="739069" cy="428978"/>
          </a:xfrm>
          <a:prstGeom prst="rect">
            <a:avLst/>
          </a:prstGeom>
          <a:solidFill>
            <a:schemeClr val="bg1">
              <a:lumMod val="65000"/>
            </a:schemeClr>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tx1"/>
                </a:solidFill>
                <a:cs typeface="Arial" pitchFamily="34" charset="0"/>
              </a:rPr>
              <a:t>144</a:t>
            </a:r>
          </a:p>
        </p:txBody>
      </p:sp>
      <p:sp>
        <p:nvSpPr>
          <p:cNvPr id="30" name="Rectangle 29">
            <a:extLst>
              <a:ext uri="{FF2B5EF4-FFF2-40B4-BE49-F238E27FC236}">
                <a16:creationId xmlns:a16="http://schemas.microsoft.com/office/drawing/2014/main" id="{C1DEF5BE-0860-AFCB-C96E-7055DCD91489}"/>
              </a:ext>
            </a:extLst>
          </p:cNvPr>
          <p:cNvSpPr/>
          <p:nvPr/>
        </p:nvSpPr>
        <p:spPr bwMode="gray">
          <a:xfrm>
            <a:off x="3251549" y="3904897"/>
            <a:ext cx="739069" cy="428978"/>
          </a:xfrm>
          <a:prstGeom prst="rect">
            <a:avLst/>
          </a:prstGeom>
          <a:solidFill>
            <a:schemeClr val="bg2"/>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tx1"/>
                </a:solidFill>
                <a:cs typeface="Arial" pitchFamily="34" charset="0"/>
              </a:rPr>
              <a:t>0</a:t>
            </a:r>
          </a:p>
        </p:txBody>
      </p:sp>
      <p:sp>
        <p:nvSpPr>
          <p:cNvPr id="31" name="Rectangle 30">
            <a:extLst>
              <a:ext uri="{FF2B5EF4-FFF2-40B4-BE49-F238E27FC236}">
                <a16:creationId xmlns:a16="http://schemas.microsoft.com/office/drawing/2014/main" id="{06DE1E98-1082-5A72-30DE-78478200CA4C}"/>
              </a:ext>
            </a:extLst>
          </p:cNvPr>
          <p:cNvSpPr/>
          <p:nvPr/>
        </p:nvSpPr>
        <p:spPr bwMode="gray">
          <a:xfrm>
            <a:off x="1042105" y="4333522"/>
            <a:ext cx="739069" cy="428978"/>
          </a:xfrm>
          <a:prstGeom prst="rect">
            <a:avLst/>
          </a:prstGeom>
          <a:solidFill>
            <a:schemeClr val="tx1"/>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bg1"/>
                </a:solidFill>
                <a:cs typeface="Arial" pitchFamily="34" charset="0"/>
              </a:rPr>
              <a:t>255</a:t>
            </a:r>
          </a:p>
        </p:txBody>
      </p:sp>
      <p:sp>
        <p:nvSpPr>
          <p:cNvPr id="32" name="Rectangle 31">
            <a:extLst>
              <a:ext uri="{FF2B5EF4-FFF2-40B4-BE49-F238E27FC236}">
                <a16:creationId xmlns:a16="http://schemas.microsoft.com/office/drawing/2014/main" id="{82B2CF97-E061-DCD7-D0EF-7B57152D73A9}"/>
              </a:ext>
            </a:extLst>
          </p:cNvPr>
          <p:cNvSpPr/>
          <p:nvPr/>
        </p:nvSpPr>
        <p:spPr bwMode="gray">
          <a:xfrm>
            <a:off x="1781174" y="4333522"/>
            <a:ext cx="739069" cy="428978"/>
          </a:xfrm>
          <a:prstGeom prst="rect">
            <a:avLst/>
          </a:prstGeom>
          <a:solidFill>
            <a:schemeClr val="bg1"/>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tx1"/>
                </a:solidFill>
                <a:cs typeface="Arial" pitchFamily="34" charset="0"/>
              </a:rPr>
              <a:t>0</a:t>
            </a:r>
          </a:p>
        </p:txBody>
      </p:sp>
      <p:sp>
        <p:nvSpPr>
          <p:cNvPr id="33" name="Rectangle 32">
            <a:extLst>
              <a:ext uri="{FF2B5EF4-FFF2-40B4-BE49-F238E27FC236}">
                <a16:creationId xmlns:a16="http://schemas.microsoft.com/office/drawing/2014/main" id="{EAD85BC2-2DCB-E0EE-809E-2D48179E6C3E}"/>
              </a:ext>
            </a:extLst>
          </p:cNvPr>
          <p:cNvSpPr/>
          <p:nvPr/>
        </p:nvSpPr>
        <p:spPr bwMode="gray">
          <a:xfrm>
            <a:off x="2520243" y="4333522"/>
            <a:ext cx="739069" cy="428978"/>
          </a:xfrm>
          <a:prstGeom prst="rect">
            <a:avLst/>
          </a:prstGeom>
          <a:solidFill>
            <a:schemeClr val="bg2"/>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tx1"/>
                </a:solidFill>
                <a:cs typeface="Arial" pitchFamily="34" charset="0"/>
              </a:rPr>
              <a:t>0</a:t>
            </a:r>
          </a:p>
        </p:txBody>
      </p:sp>
      <p:sp>
        <p:nvSpPr>
          <p:cNvPr id="34" name="Rectangle 33">
            <a:extLst>
              <a:ext uri="{FF2B5EF4-FFF2-40B4-BE49-F238E27FC236}">
                <a16:creationId xmlns:a16="http://schemas.microsoft.com/office/drawing/2014/main" id="{1A678C6F-819C-7716-754D-3BFFFF3B4BE6}"/>
              </a:ext>
            </a:extLst>
          </p:cNvPr>
          <p:cNvSpPr/>
          <p:nvPr/>
        </p:nvSpPr>
        <p:spPr bwMode="gray">
          <a:xfrm>
            <a:off x="3251549" y="4333522"/>
            <a:ext cx="739069" cy="428978"/>
          </a:xfrm>
          <a:prstGeom prst="rect">
            <a:avLst/>
          </a:prstGeom>
          <a:solidFill>
            <a:srgbClr val="DDDDDD"/>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tx1"/>
                </a:solidFill>
                <a:cs typeface="Arial" pitchFamily="34" charset="0"/>
              </a:rPr>
              <a:t>64</a:t>
            </a:r>
          </a:p>
        </p:txBody>
      </p:sp>
      <p:sp>
        <p:nvSpPr>
          <p:cNvPr id="35" name="TextBox 34">
            <a:extLst>
              <a:ext uri="{FF2B5EF4-FFF2-40B4-BE49-F238E27FC236}">
                <a16:creationId xmlns:a16="http://schemas.microsoft.com/office/drawing/2014/main" id="{98232129-889D-52D9-74A0-8628D08E959C}"/>
              </a:ext>
            </a:extLst>
          </p:cNvPr>
          <p:cNvSpPr txBox="1"/>
          <p:nvPr/>
        </p:nvSpPr>
        <p:spPr>
          <a:xfrm>
            <a:off x="765736" y="1643369"/>
            <a:ext cx="9254563" cy="369332"/>
          </a:xfrm>
          <a:prstGeom prst="rect">
            <a:avLst/>
          </a:prstGeom>
          <a:noFill/>
        </p:spPr>
        <p:txBody>
          <a:bodyPr wrap="square">
            <a:spAutoFit/>
          </a:bodyPr>
          <a:lstStyle/>
          <a:p>
            <a:r>
              <a:rPr lang="en-US" b="0" i="0" dirty="0">
                <a:solidFill>
                  <a:srgbClr val="212121"/>
                </a:solidFill>
                <a:effectLst/>
                <a:latin typeface="Roboto" panose="02000000000000000000" pitchFamily="2" charset="0"/>
              </a:rPr>
              <a:t>For example, max pooling two by two</a:t>
            </a:r>
            <a:endParaRPr lang="nl-BE" dirty="0"/>
          </a:p>
        </p:txBody>
      </p:sp>
      <p:sp>
        <p:nvSpPr>
          <p:cNvPr id="36" name="Rectangle 35">
            <a:extLst>
              <a:ext uri="{FF2B5EF4-FFF2-40B4-BE49-F238E27FC236}">
                <a16:creationId xmlns:a16="http://schemas.microsoft.com/office/drawing/2014/main" id="{89824122-C784-FC43-8CAD-E0F7034AF540}"/>
              </a:ext>
            </a:extLst>
          </p:cNvPr>
          <p:cNvSpPr/>
          <p:nvPr/>
        </p:nvSpPr>
        <p:spPr bwMode="gray">
          <a:xfrm>
            <a:off x="5195005" y="1970532"/>
            <a:ext cx="739069" cy="428978"/>
          </a:xfrm>
          <a:prstGeom prst="rect">
            <a:avLst/>
          </a:prstGeom>
          <a:solidFill>
            <a:schemeClr val="bg1"/>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tx1"/>
                </a:solidFill>
                <a:cs typeface="Arial" pitchFamily="34" charset="0"/>
              </a:rPr>
              <a:t>0</a:t>
            </a:r>
          </a:p>
        </p:txBody>
      </p:sp>
      <p:sp>
        <p:nvSpPr>
          <p:cNvPr id="42" name="Rectangle 41">
            <a:extLst>
              <a:ext uri="{FF2B5EF4-FFF2-40B4-BE49-F238E27FC236}">
                <a16:creationId xmlns:a16="http://schemas.microsoft.com/office/drawing/2014/main" id="{10F256CE-58CD-D4D2-B340-5259B1AAEFBC}"/>
              </a:ext>
            </a:extLst>
          </p:cNvPr>
          <p:cNvSpPr/>
          <p:nvPr/>
        </p:nvSpPr>
        <p:spPr bwMode="gray">
          <a:xfrm>
            <a:off x="5934074" y="1970532"/>
            <a:ext cx="739069" cy="428978"/>
          </a:xfrm>
          <a:prstGeom prst="rect">
            <a:avLst/>
          </a:prstGeom>
          <a:solidFill>
            <a:srgbClr val="DDDDDD"/>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tx1"/>
                </a:solidFill>
                <a:cs typeface="Arial" pitchFamily="34" charset="0"/>
              </a:rPr>
              <a:t>64</a:t>
            </a:r>
          </a:p>
        </p:txBody>
      </p:sp>
      <p:sp>
        <p:nvSpPr>
          <p:cNvPr id="45" name="Rectangle 44">
            <a:extLst>
              <a:ext uri="{FF2B5EF4-FFF2-40B4-BE49-F238E27FC236}">
                <a16:creationId xmlns:a16="http://schemas.microsoft.com/office/drawing/2014/main" id="{DE1863A0-DBD3-CF6B-AA92-B34E83F47CE8}"/>
              </a:ext>
            </a:extLst>
          </p:cNvPr>
          <p:cNvSpPr/>
          <p:nvPr/>
        </p:nvSpPr>
        <p:spPr bwMode="gray">
          <a:xfrm>
            <a:off x="5195005" y="2399157"/>
            <a:ext cx="739069" cy="428978"/>
          </a:xfrm>
          <a:prstGeom prst="rect">
            <a:avLst/>
          </a:prstGeom>
          <a:solidFill>
            <a:schemeClr val="bg1">
              <a:lumMod val="95000"/>
            </a:schemeClr>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tx1"/>
                </a:solidFill>
                <a:cs typeface="Arial" pitchFamily="34" charset="0"/>
              </a:rPr>
              <a:t>48</a:t>
            </a:r>
          </a:p>
        </p:txBody>
      </p:sp>
      <p:sp>
        <p:nvSpPr>
          <p:cNvPr id="46" name="Rectangle 45">
            <a:extLst>
              <a:ext uri="{FF2B5EF4-FFF2-40B4-BE49-F238E27FC236}">
                <a16:creationId xmlns:a16="http://schemas.microsoft.com/office/drawing/2014/main" id="{336ED352-2329-4423-7C89-A8374F18BFD3}"/>
              </a:ext>
            </a:extLst>
          </p:cNvPr>
          <p:cNvSpPr/>
          <p:nvPr/>
        </p:nvSpPr>
        <p:spPr bwMode="gray">
          <a:xfrm>
            <a:off x="5934074" y="2399157"/>
            <a:ext cx="739069" cy="428978"/>
          </a:xfrm>
          <a:prstGeom prst="rect">
            <a:avLst/>
          </a:prstGeom>
          <a:solidFill>
            <a:schemeClr val="tx1">
              <a:lumMod val="65000"/>
              <a:lumOff val="35000"/>
            </a:schemeClr>
          </a:solidFill>
          <a:ln>
            <a:solidFill>
              <a:srgbClr val="5236AB"/>
            </a:solidFill>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bg1"/>
                </a:solidFill>
                <a:cs typeface="Arial" pitchFamily="34" charset="0"/>
              </a:rPr>
              <a:t>192</a:t>
            </a:r>
          </a:p>
        </p:txBody>
      </p:sp>
      <p:sp>
        <p:nvSpPr>
          <p:cNvPr id="47" name="Rectangle 46">
            <a:extLst>
              <a:ext uri="{FF2B5EF4-FFF2-40B4-BE49-F238E27FC236}">
                <a16:creationId xmlns:a16="http://schemas.microsoft.com/office/drawing/2014/main" id="{B6B55B36-64A9-A738-F8E1-EF986BBC0FB1}"/>
              </a:ext>
            </a:extLst>
          </p:cNvPr>
          <p:cNvSpPr/>
          <p:nvPr/>
        </p:nvSpPr>
        <p:spPr bwMode="gray">
          <a:xfrm>
            <a:off x="5195005" y="3038122"/>
            <a:ext cx="739069" cy="428978"/>
          </a:xfrm>
          <a:prstGeom prst="rect">
            <a:avLst/>
          </a:prstGeom>
          <a:solidFill>
            <a:schemeClr val="bg1">
              <a:lumMod val="75000"/>
            </a:schemeClr>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tx1"/>
                </a:solidFill>
                <a:cs typeface="Arial" pitchFamily="34" charset="0"/>
              </a:rPr>
              <a:t>128</a:t>
            </a:r>
          </a:p>
        </p:txBody>
      </p:sp>
      <p:sp>
        <p:nvSpPr>
          <p:cNvPr id="48" name="Rectangle 47">
            <a:extLst>
              <a:ext uri="{FF2B5EF4-FFF2-40B4-BE49-F238E27FC236}">
                <a16:creationId xmlns:a16="http://schemas.microsoft.com/office/drawing/2014/main" id="{01A8E717-0C2A-7212-F5F0-39EDCD520729}"/>
              </a:ext>
            </a:extLst>
          </p:cNvPr>
          <p:cNvSpPr/>
          <p:nvPr/>
        </p:nvSpPr>
        <p:spPr bwMode="gray">
          <a:xfrm>
            <a:off x="5195005" y="3466747"/>
            <a:ext cx="739069" cy="428978"/>
          </a:xfrm>
          <a:prstGeom prst="rect">
            <a:avLst/>
          </a:prstGeom>
          <a:solidFill>
            <a:schemeClr val="bg1">
              <a:lumMod val="65000"/>
            </a:schemeClr>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tx1"/>
                </a:solidFill>
                <a:cs typeface="Arial" pitchFamily="34" charset="0"/>
              </a:rPr>
              <a:t>144</a:t>
            </a:r>
          </a:p>
        </p:txBody>
      </p:sp>
      <p:sp>
        <p:nvSpPr>
          <p:cNvPr id="49" name="Rectangle 48">
            <a:extLst>
              <a:ext uri="{FF2B5EF4-FFF2-40B4-BE49-F238E27FC236}">
                <a16:creationId xmlns:a16="http://schemas.microsoft.com/office/drawing/2014/main" id="{D3CF31E7-18AA-1ED1-92C2-8C0490504839}"/>
              </a:ext>
            </a:extLst>
          </p:cNvPr>
          <p:cNvSpPr/>
          <p:nvPr/>
        </p:nvSpPr>
        <p:spPr bwMode="gray">
          <a:xfrm>
            <a:off x="5926311" y="3038122"/>
            <a:ext cx="739069" cy="428978"/>
          </a:xfrm>
          <a:prstGeom prst="rect">
            <a:avLst/>
          </a:prstGeom>
          <a:solidFill>
            <a:schemeClr val="bg1">
              <a:lumMod val="75000"/>
            </a:schemeClr>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tx1"/>
                </a:solidFill>
                <a:cs typeface="Arial" pitchFamily="34" charset="0"/>
              </a:rPr>
              <a:t>128</a:t>
            </a:r>
          </a:p>
        </p:txBody>
      </p:sp>
      <p:sp>
        <p:nvSpPr>
          <p:cNvPr id="50" name="Rectangle 49">
            <a:extLst>
              <a:ext uri="{FF2B5EF4-FFF2-40B4-BE49-F238E27FC236}">
                <a16:creationId xmlns:a16="http://schemas.microsoft.com/office/drawing/2014/main" id="{7500BD63-D30D-8784-8D8F-3FA08FCEA479}"/>
              </a:ext>
            </a:extLst>
          </p:cNvPr>
          <p:cNvSpPr/>
          <p:nvPr/>
        </p:nvSpPr>
        <p:spPr bwMode="gray">
          <a:xfrm>
            <a:off x="5926311" y="3466747"/>
            <a:ext cx="739069" cy="428978"/>
          </a:xfrm>
          <a:prstGeom prst="rect">
            <a:avLst/>
          </a:prstGeom>
          <a:solidFill>
            <a:schemeClr val="bg1">
              <a:lumMod val="65000"/>
            </a:schemeClr>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tx1"/>
                </a:solidFill>
                <a:cs typeface="Arial" pitchFamily="34" charset="0"/>
              </a:rPr>
              <a:t>144</a:t>
            </a:r>
          </a:p>
        </p:txBody>
      </p:sp>
      <p:sp>
        <p:nvSpPr>
          <p:cNvPr id="51" name="Rectangle 50">
            <a:extLst>
              <a:ext uri="{FF2B5EF4-FFF2-40B4-BE49-F238E27FC236}">
                <a16:creationId xmlns:a16="http://schemas.microsoft.com/office/drawing/2014/main" id="{EB9848D6-999D-1D9B-7216-45633734065F}"/>
              </a:ext>
            </a:extLst>
          </p:cNvPr>
          <p:cNvSpPr/>
          <p:nvPr/>
        </p:nvSpPr>
        <p:spPr bwMode="gray">
          <a:xfrm>
            <a:off x="5187242" y="4119033"/>
            <a:ext cx="739069" cy="428978"/>
          </a:xfrm>
          <a:prstGeom prst="rect">
            <a:avLst/>
          </a:prstGeom>
          <a:solidFill>
            <a:srgbClr val="A6A6A6"/>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tx1"/>
                </a:solidFill>
                <a:cs typeface="Arial" pitchFamily="34" charset="0"/>
              </a:rPr>
              <a:t>142</a:t>
            </a:r>
          </a:p>
        </p:txBody>
      </p:sp>
      <p:sp>
        <p:nvSpPr>
          <p:cNvPr id="52" name="Rectangle 51">
            <a:extLst>
              <a:ext uri="{FF2B5EF4-FFF2-40B4-BE49-F238E27FC236}">
                <a16:creationId xmlns:a16="http://schemas.microsoft.com/office/drawing/2014/main" id="{64AF37D9-078B-6668-DD69-B8191F84174F}"/>
              </a:ext>
            </a:extLst>
          </p:cNvPr>
          <p:cNvSpPr/>
          <p:nvPr/>
        </p:nvSpPr>
        <p:spPr bwMode="gray">
          <a:xfrm>
            <a:off x="5926311" y="4119033"/>
            <a:ext cx="739069" cy="428978"/>
          </a:xfrm>
          <a:prstGeom prst="rect">
            <a:avLst/>
          </a:prstGeom>
          <a:solidFill>
            <a:schemeClr val="tx1">
              <a:lumMod val="85000"/>
              <a:lumOff val="15000"/>
            </a:schemeClr>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bg1"/>
                </a:solidFill>
                <a:cs typeface="Arial" pitchFamily="34" charset="0"/>
              </a:rPr>
              <a:t>226</a:t>
            </a:r>
          </a:p>
        </p:txBody>
      </p:sp>
      <p:sp>
        <p:nvSpPr>
          <p:cNvPr id="53" name="Rectangle 52">
            <a:extLst>
              <a:ext uri="{FF2B5EF4-FFF2-40B4-BE49-F238E27FC236}">
                <a16:creationId xmlns:a16="http://schemas.microsoft.com/office/drawing/2014/main" id="{9CB15821-822B-0A8D-CD10-628D61C9E8C9}"/>
              </a:ext>
            </a:extLst>
          </p:cNvPr>
          <p:cNvSpPr/>
          <p:nvPr/>
        </p:nvSpPr>
        <p:spPr bwMode="gray">
          <a:xfrm>
            <a:off x="5187242" y="4547658"/>
            <a:ext cx="739069" cy="428978"/>
          </a:xfrm>
          <a:prstGeom prst="rect">
            <a:avLst/>
          </a:prstGeom>
          <a:solidFill>
            <a:schemeClr val="tx1"/>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bg1"/>
                </a:solidFill>
                <a:cs typeface="Arial" pitchFamily="34" charset="0"/>
              </a:rPr>
              <a:t>255</a:t>
            </a:r>
          </a:p>
        </p:txBody>
      </p:sp>
      <p:sp>
        <p:nvSpPr>
          <p:cNvPr id="54" name="Rectangle 53">
            <a:extLst>
              <a:ext uri="{FF2B5EF4-FFF2-40B4-BE49-F238E27FC236}">
                <a16:creationId xmlns:a16="http://schemas.microsoft.com/office/drawing/2014/main" id="{7C7265BE-14E5-983A-346E-370ADAF00D0D}"/>
              </a:ext>
            </a:extLst>
          </p:cNvPr>
          <p:cNvSpPr/>
          <p:nvPr/>
        </p:nvSpPr>
        <p:spPr bwMode="gray">
          <a:xfrm>
            <a:off x="5926311" y="4547658"/>
            <a:ext cx="739069" cy="428978"/>
          </a:xfrm>
          <a:prstGeom prst="rect">
            <a:avLst/>
          </a:prstGeom>
          <a:solidFill>
            <a:schemeClr val="bg1"/>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tx1"/>
                </a:solidFill>
                <a:cs typeface="Arial" pitchFamily="34" charset="0"/>
              </a:rPr>
              <a:t>0</a:t>
            </a:r>
          </a:p>
        </p:txBody>
      </p:sp>
      <p:sp>
        <p:nvSpPr>
          <p:cNvPr id="55" name="Rectangle 54">
            <a:extLst>
              <a:ext uri="{FF2B5EF4-FFF2-40B4-BE49-F238E27FC236}">
                <a16:creationId xmlns:a16="http://schemas.microsoft.com/office/drawing/2014/main" id="{7800D3E9-0648-E8B6-C285-4B70635620E2}"/>
              </a:ext>
            </a:extLst>
          </p:cNvPr>
          <p:cNvSpPr/>
          <p:nvPr/>
        </p:nvSpPr>
        <p:spPr bwMode="gray">
          <a:xfrm>
            <a:off x="5195005" y="5214631"/>
            <a:ext cx="739069" cy="428978"/>
          </a:xfrm>
          <a:prstGeom prst="rect">
            <a:avLst/>
          </a:prstGeom>
          <a:solidFill>
            <a:schemeClr val="bg1">
              <a:lumMod val="50000"/>
            </a:schemeClr>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bg1"/>
                </a:solidFill>
                <a:cs typeface="Arial" pitchFamily="34" charset="0"/>
              </a:rPr>
              <a:t>168</a:t>
            </a:r>
          </a:p>
        </p:txBody>
      </p:sp>
      <p:sp>
        <p:nvSpPr>
          <p:cNvPr id="56" name="Rectangle 55">
            <a:extLst>
              <a:ext uri="{FF2B5EF4-FFF2-40B4-BE49-F238E27FC236}">
                <a16:creationId xmlns:a16="http://schemas.microsoft.com/office/drawing/2014/main" id="{53073645-B958-7A55-F8E0-9238A7474305}"/>
              </a:ext>
            </a:extLst>
          </p:cNvPr>
          <p:cNvSpPr/>
          <p:nvPr/>
        </p:nvSpPr>
        <p:spPr bwMode="gray">
          <a:xfrm>
            <a:off x="5926311" y="5214631"/>
            <a:ext cx="739069" cy="428978"/>
          </a:xfrm>
          <a:prstGeom prst="rect">
            <a:avLst/>
          </a:prstGeom>
          <a:solidFill>
            <a:schemeClr val="bg2"/>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tx1"/>
                </a:solidFill>
                <a:cs typeface="Arial" pitchFamily="34" charset="0"/>
              </a:rPr>
              <a:t>0</a:t>
            </a:r>
          </a:p>
        </p:txBody>
      </p:sp>
      <p:sp>
        <p:nvSpPr>
          <p:cNvPr id="57" name="Rectangle 56">
            <a:extLst>
              <a:ext uri="{FF2B5EF4-FFF2-40B4-BE49-F238E27FC236}">
                <a16:creationId xmlns:a16="http://schemas.microsoft.com/office/drawing/2014/main" id="{C962F8F0-F002-6028-7D24-BF50CDF391A4}"/>
              </a:ext>
            </a:extLst>
          </p:cNvPr>
          <p:cNvSpPr/>
          <p:nvPr/>
        </p:nvSpPr>
        <p:spPr bwMode="gray">
          <a:xfrm>
            <a:off x="5195005" y="5643256"/>
            <a:ext cx="739069" cy="428978"/>
          </a:xfrm>
          <a:prstGeom prst="rect">
            <a:avLst/>
          </a:prstGeom>
          <a:solidFill>
            <a:schemeClr val="bg2"/>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tx1"/>
                </a:solidFill>
                <a:cs typeface="Arial" pitchFamily="34" charset="0"/>
              </a:rPr>
              <a:t>0</a:t>
            </a:r>
          </a:p>
        </p:txBody>
      </p:sp>
      <p:sp>
        <p:nvSpPr>
          <p:cNvPr id="58" name="Rectangle 57">
            <a:extLst>
              <a:ext uri="{FF2B5EF4-FFF2-40B4-BE49-F238E27FC236}">
                <a16:creationId xmlns:a16="http://schemas.microsoft.com/office/drawing/2014/main" id="{BF9884E2-9C8A-E7AC-1E4A-564D5A0D57B5}"/>
              </a:ext>
            </a:extLst>
          </p:cNvPr>
          <p:cNvSpPr/>
          <p:nvPr/>
        </p:nvSpPr>
        <p:spPr bwMode="gray">
          <a:xfrm>
            <a:off x="5926311" y="5643256"/>
            <a:ext cx="739069" cy="428978"/>
          </a:xfrm>
          <a:prstGeom prst="rect">
            <a:avLst/>
          </a:prstGeom>
          <a:solidFill>
            <a:srgbClr val="DDDDDD"/>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tx1"/>
                </a:solidFill>
                <a:cs typeface="Arial" pitchFamily="34" charset="0"/>
              </a:rPr>
              <a:t>64</a:t>
            </a:r>
          </a:p>
        </p:txBody>
      </p:sp>
      <p:sp>
        <p:nvSpPr>
          <p:cNvPr id="59" name="Rectangle 58">
            <a:extLst>
              <a:ext uri="{FF2B5EF4-FFF2-40B4-BE49-F238E27FC236}">
                <a16:creationId xmlns:a16="http://schemas.microsoft.com/office/drawing/2014/main" id="{37B32226-E736-F2C5-5D4E-D57ECCF2DB9B}"/>
              </a:ext>
            </a:extLst>
          </p:cNvPr>
          <p:cNvSpPr/>
          <p:nvPr/>
        </p:nvSpPr>
        <p:spPr bwMode="gray">
          <a:xfrm>
            <a:off x="1042105" y="3047647"/>
            <a:ext cx="1478138" cy="857250"/>
          </a:xfrm>
          <a:prstGeom prst="rect">
            <a:avLst/>
          </a:prstGeom>
          <a:noFill/>
          <a:ln w="25400" algn="ctr">
            <a:solidFill>
              <a:schemeClr val="accent5">
                <a:lumMod val="75000"/>
              </a:schemeClr>
            </a:solidFill>
            <a:miter lim="800000"/>
            <a:headEnd/>
            <a:tailEnd/>
          </a:ln>
          <a:effectLst/>
        </p:spPr>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cxnSp>
        <p:nvCxnSpPr>
          <p:cNvPr id="63" name="Straight Arrow Connector 62">
            <a:extLst>
              <a:ext uri="{FF2B5EF4-FFF2-40B4-BE49-F238E27FC236}">
                <a16:creationId xmlns:a16="http://schemas.microsoft.com/office/drawing/2014/main" id="{1D17EC7B-B42E-3471-AC8E-9FB918DDE1A6}"/>
              </a:ext>
            </a:extLst>
          </p:cNvPr>
          <p:cNvCxnSpPr>
            <a:stCxn id="59" idx="0"/>
          </p:cNvCxnSpPr>
          <p:nvPr/>
        </p:nvCxnSpPr>
        <p:spPr bwMode="gray">
          <a:xfrm flipV="1">
            <a:off x="1781174" y="2399157"/>
            <a:ext cx="3406068" cy="648490"/>
          </a:xfrm>
          <a:prstGeom prst="straightConnector1">
            <a:avLst/>
          </a:prstGeom>
          <a:ln>
            <a:headEnd/>
            <a:tailEnd type="triangle"/>
          </a:ln>
        </p:spPr>
        <p:style>
          <a:lnRef idx="2">
            <a:schemeClr val="dk1"/>
          </a:lnRef>
          <a:fillRef idx="0">
            <a:schemeClr val="dk1"/>
          </a:fillRef>
          <a:effectRef idx="1">
            <a:schemeClr val="dk1"/>
          </a:effectRef>
          <a:fontRef idx="minor">
            <a:schemeClr val="tx1"/>
          </a:fontRef>
        </p:style>
      </p:cxnSp>
      <p:sp>
        <p:nvSpPr>
          <p:cNvPr id="72" name="Rectangle 71">
            <a:extLst>
              <a:ext uri="{FF2B5EF4-FFF2-40B4-BE49-F238E27FC236}">
                <a16:creationId xmlns:a16="http://schemas.microsoft.com/office/drawing/2014/main" id="{EFB7125A-B453-CADE-CE3D-5263EF4062AE}"/>
              </a:ext>
            </a:extLst>
          </p:cNvPr>
          <p:cNvSpPr/>
          <p:nvPr/>
        </p:nvSpPr>
        <p:spPr bwMode="gray">
          <a:xfrm>
            <a:off x="7238117" y="2180435"/>
            <a:ext cx="739069" cy="428978"/>
          </a:xfrm>
          <a:prstGeom prst="rect">
            <a:avLst/>
          </a:prstGeom>
          <a:solidFill>
            <a:schemeClr val="tx1">
              <a:lumMod val="65000"/>
              <a:lumOff val="35000"/>
            </a:schemeClr>
          </a:solidFill>
          <a:ln>
            <a:solidFill>
              <a:srgbClr val="5236AB"/>
            </a:solidFill>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bg1"/>
                </a:solidFill>
                <a:cs typeface="Arial" pitchFamily="34" charset="0"/>
              </a:rPr>
              <a:t>192</a:t>
            </a:r>
          </a:p>
        </p:txBody>
      </p:sp>
      <p:sp>
        <p:nvSpPr>
          <p:cNvPr id="74" name="Rectangle 73">
            <a:extLst>
              <a:ext uri="{FF2B5EF4-FFF2-40B4-BE49-F238E27FC236}">
                <a16:creationId xmlns:a16="http://schemas.microsoft.com/office/drawing/2014/main" id="{B0F965B3-1A63-9D01-CAA4-A89E6D9A72C4}"/>
              </a:ext>
            </a:extLst>
          </p:cNvPr>
          <p:cNvSpPr/>
          <p:nvPr/>
        </p:nvSpPr>
        <p:spPr bwMode="gray">
          <a:xfrm>
            <a:off x="7238116" y="3214511"/>
            <a:ext cx="739069" cy="428978"/>
          </a:xfrm>
          <a:prstGeom prst="rect">
            <a:avLst/>
          </a:prstGeom>
          <a:solidFill>
            <a:schemeClr val="bg1">
              <a:lumMod val="65000"/>
            </a:schemeClr>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tx1"/>
                </a:solidFill>
                <a:cs typeface="Arial" pitchFamily="34" charset="0"/>
              </a:rPr>
              <a:t>144</a:t>
            </a:r>
          </a:p>
        </p:txBody>
      </p:sp>
      <p:sp>
        <p:nvSpPr>
          <p:cNvPr id="76" name="Rectangle 75">
            <a:extLst>
              <a:ext uri="{FF2B5EF4-FFF2-40B4-BE49-F238E27FC236}">
                <a16:creationId xmlns:a16="http://schemas.microsoft.com/office/drawing/2014/main" id="{3606CFE3-81F8-6CC2-1D66-FC8F9758B60A}"/>
              </a:ext>
            </a:extLst>
          </p:cNvPr>
          <p:cNvSpPr/>
          <p:nvPr/>
        </p:nvSpPr>
        <p:spPr bwMode="gray">
          <a:xfrm>
            <a:off x="7238116" y="4333169"/>
            <a:ext cx="739069" cy="428978"/>
          </a:xfrm>
          <a:prstGeom prst="rect">
            <a:avLst/>
          </a:prstGeom>
          <a:solidFill>
            <a:schemeClr val="tx1"/>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bg1"/>
                </a:solidFill>
                <a:cs typeface="Arial" pitchFamily="34" charset="0"/>
              </a:rPr>
              <a:t>255</a:t>
            </a:r>
          </a:p>
        </p:txBody>
      </p:sp>
      <p:sp>
        <p:nvSpPr>
          <p:cNvPr id="77" name="Rectangle 76">
            <a:extLst>
              <a:ext uri="{FF2B5EF4-FFF2-40B4-BE49-F238E27FC236}">
                <a16:creationId xmlns:a16="http://schemas.microsoft.com/office/drawing/2014/main" id="{72E4C0A0-BCC4-4B6E-C63A-6CBA8378A2FA}"/>
              </a:ext>
            </a:extLst>
          </p:cNvPr>
          <p:cNvSpPr/>
          <p:nvPr/>
        </p:nvSpPr>
        <p:spPr bwMode="gray">
          <a:xfrm>
            <a:off x="7238116" y="5344942"/>
            <a:ext cx="739069" cy="428978"/>
          </a:xfrm>
          <a:prstGeom prst="rect">
            <a:avLst/>
          </a:prstGeom>
          <a:solidFill>
            <a:schemeClr val="bg1">
              <a:lumMod val="50000"/>
            </a:schemeClr>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bg1"/>
                </a:solidFill>
                <a:cs typeface="Arial" pitchFamily="34" charset="0"/>
              </a:rPr>
              <a:t>168</a:t>
            </a:r>
          </a:p>
        </p:txBody>
      </p:sp>
      <p:cxnSp>
        <p:nvCxnSpPr>
          <p:cNvPr id="78" name="Straight Arrow Connector 77">
            <a:extLst>
              <a:ext uri="{FF2B5EF4-FFF2-40B4-BE49-F238E27FC236}">
                <a16:creationId xmlns:a16="http://schemas.microsoft.com/office/drawing/2014/main" id="{444586BA-7D65-F1F3-9A0D-B8ECDF57E3D9}"/>
              </a:ext>
            </a:extLst>
          </p:cNvPr>
          <p:cNvCxnSpPr>
            <a:cxnSpLocks/>
            <a:endCxn id="72" idx="1"/>
          </p:cNvCxnSpPr>
          <p:nvPr/>
        </p:nvCxnSpPr>
        <p:spPr bwMode="gray">
          <a:xfrm>
            <a:off x="6673143" y="2394924"/>
            <a:ext cx="564974" cy="0"/>
          </a:xfrm>
          <a:prstGeom prst="straightConnector1">
            <a:avLst/>
          </a:prstGeom>
          <a:ln>
            <a:headEnd/>
            <a:tailEnd type="triangle"/>
          </a:ln>
        </p:spPr>
        <p:style>
          <a:lnRef idx="2">
            <a:schemeClr val="dk1"/>
          </a:lnRef>
          <a:fillRef idx="0">
            <a:schemeClr val="dk1"/>
          </a:fillRef>
          <a:effectRef idx="1">
            <a:schemeClr val="dk1"/>
          </a:effectRef>
          <a:fontRef idx="minor">
            <a:schemeClr val="tx1"/>
          </a:fontRef>
        </p:style>
      </p:cxnSp>
      <p:cxnSp>
        <p:nvCxnSpPr>
          <p:cNvPr id="81" name="Straight Arrow Connector 80">
            <a:extLst>
              <a:ext uri="{FF2B5EF4-FFF2-40B4-BE49-F238E27FC236}">
                <a16:creationId xmlns:a16="http://schemas.microsoft.com/office/drawing/2014/main" id="{F08535D5-5C0E-C1F9-AE8F-EE570405FFA8}"/>
              </a:ext>
            </a:extLst>
          </p:cNvPr>
          <p:cNvCxnSpPr>
            <a:cxnSpLocks/>
          </p:cNvCxnSpPr>
          <p:nvPr/>
        </p:nvCxnSpPr>
        <p:spPr bwMode="gray">
          <a:xfrm>
            <a:off x="6673143" y="3466747"/>
            <a:ext cx="564974" cy="0"/>
          </a:xfrm>
          <a:prstGeom prst="straightConnector1">
            <a:avLst/>
          </a:prstGeom>
          <a:ln>
            <a:headEnd/>
            <a:tailEnd type="triangle"/>
          </a:ln>
        </p:spPr>
        <p:style>
          <a:lnRef idx="2">
            <a:schemeClr val="dk1"/>
          </a:lnRef>
          <a:fillRef idx="0">
            <a:schemeClr val="dk1"/>
          </a:fillRef>
          <a:effectRef idx="1">
            <a:schemeClr val="dk1"/>
          </a:effectRef>
          <a:fontRef idx="minor">
            <a:schemeClr val="tx1"/>
          </a:fontRef>
        </p:style>
      </p:cxnSp>
      <p:cxnSp>
        <p:nvCxnSpPr>
          <p:cNvPr id="82" name="Straight Arrow Connector 81">
            <a:extLst>
              <a:ext uri="{FF2B5EF4-FFF2-40B4-BE49-F238E27FC236}">
                <a16:creationId xmlns:a16="http://schemas.microsoft.com/office/drawing/2014/main" id="{A69DC52E-B3DB-ED5E-99B5-9A3FA5E36E75}"/>
              </a:ext>
            </a:extLst>
          </p:cNvPr>
          <p:cNvCxnSpPr>
            <a:cxnSpLocks/>
          </p:cNvCxnSpPr>
          <p:nvPr/>
        </p:nvCxnSpPr>
        <p:spPr bwMode="gray">
          <a:xfrm>
            <a:off x="6685048" y="4547658"/>
            <a:ext cx="564974" cy="0"/>
          </a:xfrm>
          <a:prstGeom prst="straightConnector1">
            <a:avLst/>
          </a:prstGeom>
          <a:ln>
            <a:headEnd/>
            <a:tailEnd type="triangle"/>
          </a:ln>
        </p:spPr>
        <p:style>
          <a:lnRef idx="2">
            <a:schemeClr val="dk1"/>
          </a:lnRef>
          <a:fillRef idx="0">
            <a:schemeClr val="dk1"/>
          </a:fillRef>
          <a:effectRef idx="1">
            <a:schemeClr val="dk1"/>
          </a:effectRef>
          <a:fontRef idx="minor">
            <a:schemeClr val="tx1"/>
          </a:fontRef>
        </p:style>
      </p:cxnSp>
      <p:cxnSp>
        <p:nvCxnSpPr>
          <p:cNvPr id="83" name="Straight Arrow Connector 82">
            <a:extLst>
              <a:ext uri="{FF2B5EF4-FFF2-40B4-BE49-F238E27FC236}">
                <a16:creationId xmlns:a16="http://schemas.microsoft.com/office/drawing/2014/main" id="{F770113F-AEF6-37DD-D1FD-F973FA732AB6}"/>
              </a:ext>
            </a:extLst>
          </p:cNvPr>
          <p:cNvCxnSpPr>
            <a:cxnSpLocks/>
          </p:cNvCxnSpPr>
          <p:nvPr/>
        </p:nvCxnSpPr>
        <p:spPr bwMode="gray">
          <a:xfrm>
            <a:off x="6685048" y="5611289"/>
            <a:ext cx="564974" cy="0"/>
          </a:xfrm>
          <a:prstGeom prst="straightConnector1">
            <a:avLst/>
          </a:prstGeom>
          <a:ln>
            <a:headEnd/>
            <a:tailEnd type="triangle"/>
          </a:ln>
        </p:spPr>
        <p:style>
          <a:lnRef idx="2">
            <a:schemeClr val="dk1"/>
          </a:lnRef>
          <a:fillRef idx="0">
            <a:schemeClr val="dk1"/>
          </a:fillRef>
          <a:effectRef idx="1">
            <a:schemeClr val="dk1"/>
          </a:effectRef>
          <a:fontRef idx="minor">
            <a:schemeClr val="tx1"/>
          </a:fontRef>
        </p:style>
      </p:cxnSp>
      <p:sp>
        <p:nvSpPr>
          <p:cNvPr id="85" name="Rectangle 84">
            <a:extLst>
              <a:ext uri="{FF2B5EF4-FFF2-40B4-BE49-F238E27FC236}">
                <a16:creationId xmlns:a16="http://schemas.microsoft.com/office/drawing/2014/main" id="{E6D0E983-CC75-E523-B79F-F7994BFFE9D0}"/>
              </a:ext>
            </a:extLst>
          </p:cNvPr>
          <p:cNvSpPr/>
          <p:nvPr/>
        </p:nvSpPr>
        <p:spPr bwMode="gray">
          <a:xfrm>
            <a:off x="9476492" y="3596797"/>
            <a:ext cx="739069" cy="428978"/>
          </a:xfrm>
          <a:prstGeom prst="rect">
            <a:avLst/>
          </a:prstGeom>
          <a:solidFill>
            <a:schemeClr val="tx1">
              <a:lumMod val="65000"/>
              <a:lumOff val="35000"/>
            </a:schemeClr>
          </a:solidFill>
          <a:ln>
            <a:solidFill>
              <a:schemeClr val="accent3"/>
            </a:solidFill>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bg1"/>
                </a:solidFill>
                <a:cs typeface="Arial" pitchFamily="34" charset="0"/>
              </a:rPr>
              <a:t>192</a:t>
            </a:r>
          </a:p>
        </p:txBody>
      </p:sp>
      <p:sp>
        <p:nvSpPr>
          <p:cNvPr id="86" name="Rectangle 85">
            <a:extLst>
              <a:ext uri="{FF2B5EF4-FFF2-40B4-BE49-F238E27FC236}">
                <a16:creationId xmlns:a16="http://schemas.microsoft.com/office/drawing/2014/main" id="{249B14D4-91A7-4C59-F613-6D05599BD98B}"/>
              </a:ext>
            </a:extLst>
          </p:cNvPr>
          <p:cNvSpPr/>
          <p:nvPr/>
        </p:nvSpPr>
        <p:spPr bwMode="gray">
          <a:xfrm>
            <a:off x="10215561" y="3596797"/>
            <a:ext cx="739069" cy="428978"/>
          </a:xfrm>
          <a:prstGeom prst="rect">
            <a:avLst/>
          </a:prstGeom>
          <a:solidFill>
            <a:schemeClr val="bg1">
              <a:lumMod val="65000"/>
            </a:schemeClr>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tx1"/>
                </a:solidFill>
                <a:cs typeface="Arial" pitchFamily="34" charset="0"/>
              </a:rPr>
              <a:t>144</a:t>
            </a:r>
          </a:p>
        </p:txBody>
      </p:sp>
      <p:sp>
        <p:nvSpPr>
          <p:cNvPr id="87" name="Rectangle 86">
            <a:extLst>
              <a:ext uri="{FF2B5EF4-FFF2-40B4-BE49-F238E27FC236}">
                <a16:creationId xmlns:a16="http://schemas.microsoft.com/office/drawing/2014/main" id="{9BB74431-C593-1775-512B-EF00E6357C4D}"/>
              </a:ext>
            </a:extLst>
          </p:cNvPr>
          <p:cNvSpPr/>
          <p:nvPr/>
        </p:nvSpPr>
        <p:spPr bwMode="gray">
          <a:xfrm>
            <a:off x="9476492" y="4030008"/>
            <a:ext cx="739069" cy="428978"/>
          </a:xfrm>
          <a:prstGeom prst="rect">
            <a:avLst/>
          </a:prstGeom>
          <a:solidFill>
            <a:schemeClr val="tx1"/>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bg1"/>
                </a:solidFill>
                <a:cs typeface="Arial" pitchFamily="34" charset="0"/>
              </a:rPr>
              <a:t>255</a:t>
            </a:r>
          </a:p>
        </p:txBody>
      </p:sp>
      <p:sp>
        <p:nvSpPr>
          <p:cNvPr id="88" name="Rectangle 87">
            <a:extLst>
              <a:ext uri="{FF2B5EF4-FFF2-40B4-BE49-F238E27FC236}">
                <a16:creationId xmlns:a16="http://schemas.microsoft.com/office/drawing/2014/main" id="{4791D276-0252-8D36-2027-C6C338D9FCEC}"/>
              </a:ext>
            </a:extLst>
          </p:cNvPr>
          <p:cNvSpPr/>
          <p:nvPr/>
        </p:nvSpPr>
        <p:spPr bwMode="gray">
          <a:xfrm>
            <a:off x="10229846" y="4025775"/>
            <a:ext cx="739069" cy="428978"/>
          </a:xfrm>
          <a:prstGeom prst="rect">
            <a:avLst/>
          </a:prstGeom>
          <a:solidFill>
            <a:schemeClr val="bg1">
              <a:lumMod val="50000"/>
            </a:schemeClr>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bg1"/>
                </a:solidFill>
                <a:cs typeface="Arial" pitchFamily="34" charset="0"/>
              </a:rPr>
              <a:t>168</a:t>
            </a:r>
          </a:p>
        </p:txBody>
      </p:sp>
      <p:cxnSp>
        <p:nvCxnSpPr>
          <p:cNvPr id="89" name="Straight Arrow Connector 88">
            <a:extLst>
              <a:ext uri="{FF2B5EF4-FFF2-40B4-BE49-F238E27FC236}">
                <a16:creationId xmlns:a16="http://schemas.microsoft.com/office/drawing/2014/main" id="{CBFA6986-CE2F-6374-04B9-5ED58AB98D73}"/>
              </a:ext>
            </a:extLst>
          </p:cNvPr>
          <p:cNvCxnSpPr>
            <a:cxnSpLocks/>
            <a:stCxn id="74" idx="3"/>
            <a:endCxn id="86" idx="0"/>
          </p:cNvCxnSpPr>
          <p:nvPr/>
        </p:nvCxnSpPr>
        <p:spPr bwMode="gray">
          <a:xfrm>
            <a:off x="7977185" y="3429000"/>
            <a:ext cx="2607911" cy="167797"/>
          </a:xfrm>
          <a:prstGeom prst="straightConnector1">
            <a:avLst/>
          </a:prstGeom>
          <a:ln>
            <a:headEnd/>
            <a:tailEnd type="triangle"/>
          </a:ln>
        </p:spPr>
        <p:style>
          <a:lnRef idx="2">
            <a:schemeClr val="dk1"/>
          </a:lnRef>
          <a:fillRef idx="0">
            <a:schemeClr val="dk1"/>
          </a:fillRef>
          <a:effectRef idx="1">
            <a:schemeClr val="dk1"/>
          </a:effectRef>
          <a:fontRef idx="minor">
            <a:schemeClr val="tx1"/>
          </a:fontRef>
        </p:style>
      </p:cxnSp>
      <p:cxnSp>
        <p:nvCxnSpPr>
          <p:cNvPr id="90" name="Straight Arrow Connector 89">
            <a:extLst>
              <a:ext uri="{FF2B5EF4-FFF2-40B4-BE49-F238E27FC236}">
                <a16:creationId xmlns:a16="http://schemas.microsoft.com/office/drawing/2014/main" id="{B079A9EA-B35F-EC36-9248-4B3903A31842}"/>
              </a:ext>
            </a:extLst>
          </p:cNvPr>
          <p:cNvCxnSpPr>
            <a:cxnSpLocks/>
            <a:stCxn id="76" idx="3"/>
            <a:endCxn id="87" idx="1"/>
          </p:cNvCxnSpPr>
          <p:nvPr/>
        </p:nvCxnSpPr>
        <p:spPr bwMode="gray">
          <a:xfrm flipV="1">
            <a:off x="7977185" y="4244497"/>
            <a:ext cx="1499307" cy="303161"/>
          </a:xfrm>
          <a:prstGeom prst="straightConnector1">
            <a:avLst/>
          </a:prstGeom>
          <a:ln>
            <a:headEnd/>
            <a:tailEnd type="triangle"/>
          </a:ln>
        </p:spPr>
        <p:style>
          <a:lnRef idx="2">
            <a:schemeClr val="dk1"/>
          </a:lnRef>
          <a:fillRef idx="0">
            <a:schemeClr val="dk1"/>
          </a:fillRef>
          <a:effectRef idx="1">
            <a:schemeClr val="dk1"/>
          </a:effectRef>
          <a:fontRef idx="minor">
            <a:schemeClr val="tx1"/>
          </a:fontRef>
        </p:style>
      </p:cxnSp>
      <p:cxnSp>
        <p:nvCxnSpPr>
          <p:cNvPr id="95" name="Straight Arrow Connector 94">
            <a:extLst>
              <a:ext uri="{FF2B5EF4-FFF2-40B4-BE49-F238E27FC236}">
                <a16:creationId xmlns:a16="http://schemas.microsoft.com/office/drawing/2014/main" id="{4995787F-F2D1-0CCD-B487-C785A43060AA}"/>
              </a:ext>
            </a:extLst>
          </p:cNvPr>
          <p:cNvCxnSpPr>
            <a:cxnSpLocks/>
            <a:stCxn id="72" idx="3"/>
          </p:cNvCxnSpPr>
          <p:nvPr/>
        </p:nvCxnSpPr>
        <p:spPr bwMode="gray">
          <a:xfrm>
            <a:off x="7977186" y="2394924"/>
            <a:ext cx="1868840" cy="1137355"/>
          </a:xfrm>
          <a:prstGeom prst="straightConnector1">
            <a:avLst/>
          </a:prstGeom>
          <a:ln>
            <a:headEnd/>
            <a:tailEnd type="triangle"/>
          </a:ln>
        </p:spPr>
        <p:style>
          <a:lnRef idx="2">
            <a:schemeClr val="dk1"/>
          </a:lnRef>
          <a:fillRef idx="0">
            <a:schemeClr val="dk1"/>
          </a:fillRef>
          <a:effectRef idx="1">
            <a:schemeClr val="dk1"/>
          </a:effectRef>
          <a:fontRef idx="minor">
            <a:schemeClr val="tx1"/>
          </a:fontRef>
        </p:style>
      </p:cxnSp>
      <p:cxnSp>
        <p:nvCxnSpPr>
          <p:cNvPr id="98" name="Straight Arrow Connector 97">
            <a:extLst>
              <a:ext uri="{FF2B5EF4-FFF2-40B4-BE49-F238E27FC236}">
                <a16:creationId xmlns:a16="http://schemas.microsoft.com/office/drawing/2014/main" id="{787C4380-7932-474B-AC25-332C0A163324}"/>
              </a:ext>
            </a:extLst>
          </p:cNvPr>
          <p:cNvCxnSpPr>
            <a:cxnSpLocks/>
            <a:stCxn id="77" idx="3"/>
            <a:endCxn id="88" idx="2"/>
          </p:cNvCxnSpPr>
          <p:nvPr/>
        </p:nvCxnSpPr>
        <p:spPr bwMode="gray">
          <a:xfrm flipV="1">
            <a:off x="7977185" y="4454753"/>
            <a:ext cx="2622196" cy="1104678"/>
          </a:xfrm>
          <a:prstGeom prst="straightConnector1">
            <a:avLst/>
          </a:prstGeom>
          <a:ln>
            <a:headEnd/>
            <a:tailEnd type="triangle"/>
          </a:ln>
        </p:spPr>
        <p:style>
          <a:lnRef idx="2">
            <a:schemeClr val="dk1"/>
          </a:lnRef>
          <a:fillRef idx="0">
            <a:schemeClr val="dk1"/>
          </a:fillRef>
          <a:effectRef idx="1">
            <a:schemeClr val="dk1"/>
          </a:effectRef>
          <a:fontRef idx="minor">
            <a:schemeClr val="tx1"/>
          </a:fontRef>
        </p:style>
      </p:cxnSp>
      <p:sp>
        <p:nvSpPr>
          <p:cNvPr id="102" name="TextBox 101">
            <a:extLst>
              <a:ext uri="{FF2B5EF4-FFF2-40B4-BE49-F238E27FC236}">
                <a16:creationId xmlns:a16="http://schemas.microsoft.com/office/drawing/2014/main" id="{EC9BC2BB-8A80-643E-C6B3-6771BB0719E2}"/>
              </a:ext>
            </a:extLst>
          </p:cNvPr>
          <p:cNvSpPr txBox="1"/>
          <p:nvPr/>
        </p:nvSpPr>
        <p:spPr>
          <a:xfrm>
            <a:off x="2586918" y="2316391"/>
            <a:ext cx="1579356" cy="369332"/>
          </a:xfrm>
          <a:prstGeom prst="rect">
            <a:avLst/>
          </a:prstGeom>
          <a:noFill/>
        </p:spPr>
        <p:txBody>
          <a:bodyPr wrap="square">
            <a:spAutoFit/>
          </a:bodyPr>
          <a:lstStyle/>
          <a:p>
            <a:r>
              <a:rPr lang="en-US" b="0" i="0" dirty="0">
                <a:solidFill>
                  <a:srgbClr val="212121"/>
                </a:solidFill>
                <a:effectLst/>
                <a:latin typeface="Roboto" panose="02000000000000000000" pitchFamily="2" charset="0"/>
              </a:rPr>
              <a:t>Group 2 X 2</a:t>
            </a:r>
            <a:endParaRPr lang="nl-BE" dirty="0"/>
          </a:p>
        </p:txBody>
      </p:sp>
      <p:sp>
        <p:nvSpPr>
          <p:cNvPr id="103" name="TextBox 102">
            <a:extLst>
              <a:ext uri="{FF2B5EF4-FFF2-40B4-BE49-F238E27FC236}">
                <a16:creationId xmlns:a16="http://schemas.microsoft.com/office/drawing/2014/main" id="{3A9DB57C-A2E8-6B7B-16DC-5FF0562D5366}"/>
              </a:ext>
            </a:extLst>
          </p:cNvPr>
          <p:cNvSpPr txBox="1"/>
          <p:nvPr/>
        </p:nvSpPr>
        <p:spPr>
          <a:xfrm>
            <a:off x="6622534" y="1687232"/>
            <a:ext cx="2102366" cy="369332"/>
          </a:xfrm>
          <a:prstGeom prst="rect">
            <a:avLst/>
          </a:prstGeom>
          <a:noFill/>
        </p:spPr>
        <p:txBody>
          <a:bodyPr wrap="square">
            <a:spAutoFit/>
          </a:bodyPr>
          <a:lstStyle/>
          <a:p>
            <a:r>
              <a:rPr lang="en-US" b="0" i="0" dirty="0">
                <a:solidFill>
                  <a:srgbClr val="212121"/>
                </a:solidFill>
                <a:effectLst/>
                <a:latin typeface="Roboto" panose="02000000000000000000" pitchFamily="2" charset="0"/>
              </a:rPr>
              <a:t>Take Max Value</a:t>
            </a:r>
            <a:endParaRPr lang="nl-BE" dirty="0"/>
          </a:p>
        </p:txBody>
      </p:sp>
      <p:sp>
        <p:nvSpPr>
          <p:cNvPr id="106" name="TextBox 105">
            <a:extLst>
              <a:ext uri="{FF2B5EF4-FFF2-40B4-BE49-F238E27FC236}">
                <a16:creationId xmlns:a16="http://schemas.microsoft.com/office/drawing/2014/main" id="{C9FBD56A-DE26-5582-96A3-0B5AE3F88BF8}"/>
              </a:ext>
            </a:extLst>
          </p:cNvPr>
          <p:cNvSpPr txBox="1"/>
          <p:nvPr/>
        </p:nvSpPr>
        <p:spPr>
          <a:xfrm>
            <a:off x="9671757" y="3022617"/>
            <a:ext cx="2102366" cy="369332"/>
          </a:xfrm>
          <a:prstGeom prst="rect">
            <a:avLst/>
          </a:prstGeom>
          <a:noFill/>
        </p:spPr>
        <p:txBody>
          <a:bodyPr wrap="square">
            <a:spAutoFit/>
          </a:bodyPr>
          <a:lstStyle/>
          <a:p>
            <a:r>
              <a:rPr lang="en-US" b="0" i="0" dirty="0">
                <a:solidFill>
                  <a:srgbClr val="212121"/>
                </a:solidFill>
                <a:effectLst/>
                <a:latin typeface="Roboto" panose="02000000000000000000" pitchFamily="2" charset="0"/>
              </a:rPr>
              <a:t>Regroup</a:t>
            </a:r>
            <a:endParaRPr lang="nl-BE" dirty="0"/>
          </a:p>
        </p:txBody>
      </p:sp>
      <p:sp>
        <p:nvSpPr>
          <p:cNvPr id="107" name="TextBox 106">
            <a:extLst>
              <a:ext uri="{FF2B5EF4-FFF2-40B4-BE49-F238E27FC236}">
                <a16:creationId xmlns:a16="http://schemas.microsoft.com/office/drawing/2014/main" id="{781BC628-5E57-5177-235B-3B77804DE4CD}"/>
              </a:ext>
            </a:extLst>
          </p:cNvPr>
          <p:cNvSpPr txBox="1"/>
          <p:nvPr/>
        </p:nvSpPr>
        <p:spPr>
          <a:xfrm>
            <a:off x="3251549" y="6161333"/>
            <a:ext cx="5928345" cy="646331"/>
          </a:xfrm>
          <a:prstGeom prst="rect">
            <a:avLst/>
          </a:prstGeom>
          <a:solidFill>
            <a:schemeClr val="bg1"/>
          </a:solidFill>
        </p:spPr>
        <p:txBody>
          <a:bodyPr wrap="square">
            <a:spAutoFit/>
          </a:bodyPr>
          <a:lstStyle/>
          <a:p>
            <a:pPr algn="ctr"/>
            <a:r>
              <a:rPr lang="en-US" b="0" i="0" dirty="0">
                <a:solidFill>
                  <a:srgbClr val="212121"/>
                </a:solidFill>
                <a:effectLst/>
                <a:latin typeface="Roboto" panose="02000000000000000000" pitchFamily="2" charset="0"/>
              </a:rPr>
              <a:t>The image will be reduced to a quoter of its original size, but the features can still be maintained</a:t>
            </a:r>
            <a:endParaRPr lang="nl-BE" dirty="0"/>
          </a:p>
        </p:txBody>
      </p:sp>
    </p:spTree>
    <p:extLst>
      <p:ext uri="{BB962C8B-B14F-4D97-AF65-F5344CB8AC3E}">
        <p14:creationId xmlns:p14="http://schemas.microsoft.com/office/powerpoint/2010/main" val="39274273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2744E0-DFF8-CB30-B75F-1E34654CD32A}"/>
              </a:ext>
            </a:extLst>
          </p:cNvPr>
          <p:cNvSpPr>
            <a:spLocks noGrp="1"/>
          </p:cNvSpPr>
          <p:nvPr>
            <p:ph type="title"/>
          </p:nvPr>
        </p:nvSpPr>
        <p:spPr/>
        <p:txBody>
          <a:bodyPr/>
          <a:lstStyle/>
          <a:p>
            <a:r>
              <a:rPr lang="en-US" dirty="0"/>
              <a:t>The result after being filtered and Max pooled</a:t>
            </a:r>
          </a:p>
        </p:txBody>
      </p:sp>
      <p:pic>
        <p:nvPicPr>
          <p:cNvPr id="5" name="Picture 4">
            <a:extLst>
              <a:ext uri="{FF2B5EF4-FFF2-40B4-BE49-F238E27FC236}">
                <a16:creationId xmlns:a16="http://schemas.microsoft.com/office/drawing/2014/main" id="{C82D67F4-B28A-E855-CB39-0723D5DBB86A}"/>
              </a:ext>
            </a:extLst>
          </p:cNvPr>
          <p:cNvPicPr>
            <a:picLocks noChangeAspect="1"/>
          </p:cNvPicPr>
          <p:nvPr/>
        </p:nvPicPr>
        <p:blipFill>
          <a:blip r:embed="rId2"/>
          <a:stretch>
            <a:fillRect/>
          </a:stretch>
        </p:blipFill>
        <p:spPr>
          <a:xfrm>
            <a:off x="765737" y="1962150"/>
            <a:ext cx="3048000" cy="3067050"/>
          </a:xfrm>
          <a:prstGeom prst="rect">
            <a:avLst/>
          </a:prstGeom>
        </p:spPr>
      </p:pic>
      <p:pic>
        <p:nvPicPr>
          <p:cNvPr id="7" name="Picture 6">
            <a:extLst>
              <a:ext uri="{FF2B5EF4-FFF2-40B4-BE49-F238E27FC236}">
                <a16:creationId xmlns:a16="http://schemas.microsoft.com/office/drawing/2014/main" id="{7E360310-FB50-20B3-DCAC-08A7BA1DE345}"/>
              </a:ext>
            </a:extLst>
          </p:cNvPr>
          <p:cNvPicPr>
            <a:picLocks noChangeAspect="1"/>
          </p:cNvPicPr>
          <p:nvPr/>
        </p:nvPicPr>
        <p:blipFill>
          <a:blip r:embed="rId3"/>
          <a:stretch>
            <a:fillRect/>
          </a:stretch>
        </p:blipFill>
        <p:spPr>
          <a:xfrm>
            <a:off x="7781925" y="1962150"/>
            <a:ext cx="3067050" cy="3067050"/>
          </a:xfrm>
          <a:prstGeom prst="rect">
            <a:avLst/>
          </a:prstGeom>
        </p:spPr>
      </p:pic>
      <p:cxnSp>
        <p:nvCxnSpPr>
          <p:cNvPr id="8" name="Straight Arrow Connector 7">
            <a:extLst>
              <a:ext uri="{FF2B5EF4-FFF2-40B4-BE49-F238E27FC236}">
                <a16:creationId xmlns:a16="http://schemas.microsoft.com/office/drawing/2014/main" id="{0106C7CF-75B2-0AD8-E1F0-E3734EAB1A67}"/>
              </a:ext>
            </a:extLst>
          </p:cNvPr>
          <p:cNvCxnSpPr>
            <a:cxnSpLocks/>
          </p:cNvCxnSpPr>
          <p:nvPr/>
        </p:nvCxnSpPr>
        <p:spPr bwMode="gray">
          <a:xfrm>
            <a:off x="4094797" y="3495675"/>
            <a:ext cx="3534728" cy="0"/>
          </a:xfrm>
          <a:prstGeom prst="straightConnector1">
            <a:avLst/>
          </a:prstGeom>
          <a:ln>
            <a:headEnd/>
            <a:tailEnd type="triangle"/>
          </a:ln>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4287628B-CB4D-37A1-519A-1E1B99C65D55}"/>
              </a:ext>
            </a:extLst>
          </p:cNvPr>
          <p:cNvSpPr txBox="1"/>
          <p:nvPr/>
        </p:nvSpPr>
        <p:spPr>
          <a:xfrm>
            <a:off x="4888984" y="2992993"/>
            <a:ext cx="2102366" cy="369332"/>
          </a:xfrm>
          <a:prstGeom prst="rect">
            <a:avLst/>
          </a:prstGeom>
          <a:noFill/>
        </p:spPr>
        <p:txBody>
          <a:bodyPr wrap="square">
            <a:spAutoFit/>
          </a:bodyPr>
          <a:lstStyle/>
          <a:p>
            <a:r>
              <a:rPr lang="en-US" b="0" i="0" dirty="0">
                <a:solidFill>
                  <a:srgbClr val="212121"/>
                </a:solidFill>
                <a:effectLst/>
                <a:latin typeface="Roboto" panose="02000000000000000000" pitchFamily="2" charset="0"/>
              </a:rPr>
              <a:t>Max pooling 2 X 2</a:t>
            </a:r>
            <a:endParaRPr lang="nl-BE" dirty="0"/>
          </a:p>
        </p:txBody>
      </p:sp>
      <p:sp>
        <p:nvSpPr>
          <p:cNvPr id="11" name="TextBox 10">
            <a:extLst>
              <a:ext uri="{FF2B5EF4-FFF2-40B4-BE49-F238E27FC236}">
                <a16:creationId xmlns:a16="http://schemas.microsoft.com/office/drawing/2014/main" id="{1A1C0220-A264-5C59-AB4D-0131A3B45275}"/>
              </a:ext>
            </a:extLst>
          </p:cNvPr>
          <p:cNvSpPr txBox="1"/>
          <p:nvPr/>
        </p:nvSpPr>
        <p:spPr>
          <a:xfrm>
            <a:off x="2246564" y="5453087"/>
            <a:ext cx="7387206" cy="646331"/>
          </a:xfrm>
          <a:prstGeom prst="rect">
            <a:avLst/>
          </a:prstGeom>
          <a:solidFill>
            <a:schemeClr val="bg1"/>
          </a:solidFill>
        </p:spPr>
        <p:txBody>
          <a:bodyPr wrap="square">
            <a:spAutoFit/>
          </a:bodyPr>
          <a:lstStyle/>
          <a:p>
            <a:pPr algn="ctr"/>
            <a:r>
              <a:rPr lang="en-US" b="0" i="0" dirty="0">
                <a:solidFill>
                  <a:srgbClr val="212121"/>
                </a:solidFill>
                <a:effectLst/>
                <a:latin typeface="Roboto" panose="02000000000000000000" pitchFamily="2" charset="0"/>
              </a:rPr>
              <a:t>The image on the right is one quarter of the right</a:t>
            </a:r>
          </a:p>
          <a:p>
            <a:pPr algn="ctr"/>
            <a:r>
              <a:rPr lang="en-US" dirty="0">
                <a:solidFill>
                  <a:srgbClr val="212121"/>
                </a:solidFill>
                <a:latin typeface="Roboto" panose="02000000000000000000" pitchFamily="2" charset="0"/>
              </a:rPr>
              <a:t>But the vertical line features were maintained and enhanced</a:t>
            </a:r>
            <a:endParaRPr lang="nl-BE" dirty="0"/>
          </a:p>
        </p:txBody>
      </p:sp>
    </p:spTree>
    <p:extLst>
      <p:ext uri="{BB962C8B-B14F-4D97-AF65-F5344CB8AC3E}">
        <p14:creationId xmlns:p14="http://schemas.microsoft.com/office/powerpoint/2010/main" val="25721727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2744E0-DFF8-CB30-B75F-1E34654CD32A}"/>
              </a:ext>
            </a:extLst>
          </p:cNvPr>
          <p:cNvSpPr>
            <a:spLocks noGrp="1"/>
          </p:cNvSpPr>
          <p:nvPr>
            <p:ph type="title"/>
          </p:nvPr>
        </p:nvSpPr>
        <p:spPr/>
        <p:txBody>
          <a:bodyPr/>
          <a:lstStyle/>
          <a:p>
            <a:r>
              <a:rPr lang="en-US" dirty="0"/>
              <a:t>Overview</a:t>
            </a:r>
          </a:p>
        </p:txBody>
      </p:sp>
      <p:pic>
        <p:nvPicPr>
          <p:cNvPr id="13314" name="Picture 2">
            <a:extLst>
              <a:ext uri="{FF2B5EF4-FFF2-40B4-BE49-F238E27FC236}">
                <a16:creationId xmlns:a16="http://schemas.microsoft.com/office/drawing/2014/main" id="{56AD0E4F-1B7A-1DE4-AF72-88C037A936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709738"/>
            <a:ext cx="9525000" cy="3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62515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2744E0-DFF8-CB30-B75F-1E34654CD32A}"/>
              </a:ext>
            </a:extLst>
          </p:cNvPr>
          <p:cNvSpPr>
            <a:spLocks noGrp="1"/>
          </p:cNvSpPr>
          <p:nvPr>
            <p:ph type="title"/>
          </p:nvPr>
        </p:nvSpPr>
        <p:spPr/>
        <p:txBody>
          <a:bodyPr/>
          <a:lstStyle/>
          <a:p>
            <a:r>
              <a:rPr lang="en-US" dirty="0"/>
              <a:t>Where do these filters come from ?</a:t>
            </a:r>
          </a:p>
        </p:txBody>
      </p:sp>
      <p:pic>
        <p:nvPicPr>
          <p:cNvPr id="2" name="Picture 1">
            <a:extLst>
              <a:ext uri="{FF2B5EF4-FFF2-40B4-BE49-F238E27FC236}">
                <a16:creationId xmlns:a16="http://schemas.microsoft.com/office/drawing/2014/main" id="{123599E3-C783-D81D-7E69-F6995AA0367C}"/>
              </a:ext>
            </a:extLst>
          </p:cNvPr>
          <p:cNvPicPr>
            <a:picLocks noChangeAspect="1"/>
          </p:cNvPicPr>
          <p:nvPr/>
        </p:nvPicPr>
        <p:blipFill>
          <a:blip r:embed="rId3"/>
          <a:stretch>
            <a:fillRect/>
          </a:stretch>
        </p:blipFill>
        <p:spPr>
          <a:xfrm>
            <a:off x="5607331" y="1340444"/>
            <a:ext cx="977338" cy="826768"/>
          </a:xfrm>
          <a:prstGeom prst="rect">
            <a:avLst/>
          </a:prstGeom>
        </p:spPr>
      </p:pic>
      <p:sp>
        <p:nvSpPr>
          <p:cNvPr id="4" name="Rectangle 3">
            <a:extLst>
              <a:ext uri="{FF2B5EF4-FFF2-40B4-BE49-F238E27FC236}">
                <a16:creationId xmlns:a16="http://schemas.microsoft.com/office/drawing/2014/main" id="{2C3D8925-CD6F-1093-2784-ABFD2906D226}"/>
              </a:ext>
            </a:extLst>
          </p:cNvPr>
          <p:cNvSpPr/>
          <p:nvPr/>
        </p:nvSpPr>
        <p:spPr bwMode="gray">
          <a:xfrm>
            <a:off x="948618" y="2595837"/>
            <a:ext cx="739069" cy="428978"/>
          </a:xfrm>
          <a:prstGeom prst="rect">
            <a:avLst/>
          </a:prstGeom>
          <a:solidFill>
            <a:schemeClr val="bg2"/>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endParaRPr lang="nl-BE" sz="1600" dirty="0">
              <a:solidFill>
                <a:schemeClr val="tx1"/>
              </a:solidFill>
              <a:cs typeface="Arial" pitchFamily="34" charset="0"/>
            </a:endParaRPr>
          </a:p>
        </p:txBody>
      </p:sp>
      <p:pic>
        <p:nvPicPr>
          <p:cNvPr id="9" name="Picture 8">
            <a:extLst>
              <a:ext uri="{FF2B5EF4-FFF2-40B4-BE49-F238E27FC236}">
                <a16:creationId xmlns:a16="http://schemas.microsoft.com/office/drawing/2014/main" id="{7BF1C84F-3B5A-23AE-5A15-F80F1B702BFD}"/>
              </a:ext>
            </a:extLst>
          </p:cNvPr>
          <p:cNvPicPr>
            <a:picLocks noChangeAspect="1"/>
          </p:cNvPicPr>
          <p:nvPr/>
        </p:nvPicPr>
        <p:blipFill>
          <a:blip r:embed="rId4"/>
          <a:stretch>
            <a:fillRect/>
          </a:stretch>
        </p:blipFill>
        <p:spPr>
          <a:xfrm>
            <a:off x="1104004" y="2631869"/>
            <a:ext cx="428296" cy="356913"/>
          </a:xfrm>
          <a:prstGeom prst="rect">
            <a:avLst/>
          </a:prstGeom>
        </p:spPr>
      </p:pic>
      <p:sp>
        <p:nvSpPr>
          <p:cNvPr id="12" name="Rectangle 11">
            <a:extLst>
              <a:ext uri="{FF2B5EF4-FFF2-40B4-BE49-F238E27FC236}">
                <a16:creationId xmlns:a16="http://schemas.microsoft.com/office/drawing/2014/main" id="{D3FAD723-D9AA-F20F-232F-40DC27E51BFF}"/>
              </a:ext>
            </a:extLst>
          </p:cNvPr>
          <p:cNvSpPr/>
          <p:nvPr/>
        </p:nvSpPr>
        <p:spPr bwMode="gray">
          <a:xfrm>
            <a:off x="1678161" y="2595837"/>
            <a:ext cx="739069" cy="428978"/>
          </a:xfrm>
          <a:prstGeom prst="rect">
            <a:avLst/>
          </a:prstGeom>
          <a:solidFill>
            <a:schemeClr val="bg2"/>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endParaRPr lang="nl-BE" sz="1600" dirty="0">
              <a:solidFill>
                <a:schemeClr val="tx1"/>
              </a:solidFill>
              <a:cs typeface="Arial" pitchFamily="34" charset="0"/>
            </a:endParaRPr>
          </a:p>
        </p:txBody>
      </p:sp>
      <p:pic>
        <p:nvPicPr>
          <p:cNvPr id="14" name="Picture 13">
            <a:extLst>
              <a:ext uri="{FF2B5EF4-FFF2-40B4-BE49-F238E27FC236}">
                <a16:creationId xmlns:a16="http://schemas.microsoft.com/office/drawing/2014/main" id="{2E72AFFF-6FED-6FED-CF82-BDDD0270C85A}"/>
              </a:ext>
            </a:extLst>
          </p:cNvPr>
          <p:cNvPicPr>
            <a:picLocks noChangeAspect="1"/>
          </p:cNvPicPr>
          <p:nvPr/>
        </p:nvPicPr>
        <p:blipFill>
          <a:blip r:embed="rId5"/>
          <a:stretch>
            <a:fillRect/>
          </a:stretch>
        </p:blipFill>
        <p:spPr>
          <a:xfrm>
            <a:off x="1911965" y="2684119"/>
            <a:ext cx="280987" cy="252412"/>
          </a:xfrm>
          <a:prstGeom prst="rect">
            <a:avLst/>
          </a:prstGeom>
        </p:spPr>
      </p:pic>
      <p:sp>
        <p:nvSpPr>
          <p:cNvPr id="15" name="Rectangle 14">
            <a:extLst>
              <a:ext uri="{FF2B5EF4-FFF2-40B4-BE49-F238E27FC236}">
                <a16:creationId xmlns:a16="http://schemas.microsoft.com/office/drawing/2014/main" id="{26E1829F-9244-5B50-7181-41BD403445C9}"/>
              </a:ext>
            </a:extLst>
          </p:cNvPr>
          <p:cNvSpPr/>
          <p:nvPr/>
        </p:nvSpPr>
        <p:spPr bwMode="gray">
          <a:xfrm>
            <a:off x="2407704" y="2595837"/>
            <a:ext cx="739069" cy="428978"/>
          </a:xfrm>
          <a:prstGeom prst="rect">
            <a:avLst/>
          </a:prstGeom>
          <a:solidFill>
            <a:schemeClr val="bg2"/>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endParaRPr lang="nl-BE" sz="1600" dirty="0">
              <a:solidFill>
                <a:schemeClr val="tx1"/>
              </a:solidFill>
              <a:cs typeface="Arial" pitchFamily="34" charset="0"/>
            </a:endParaRPr>
          </a:p>
        </p:txBody>
      </p:sp>
      <p:pic>
        <p:nvPicPr>
          <p:cNvPr id="17" name="Picture 16">
            <a:extLst>
              <a:ext uri="{FF2B5EF4-FFF2-40B4-BE49-F238E27FC236}">
                <a16:creationId xmlns:a16="http://schemas.microsoft.com/office/drawing/2014/main" id="{646AF701-7B4C-2B90-656B-8AF6AEF08D31}"/>
              </a:ext>
            </a:extLst>
          </p:cNvPr>
          <p:cNvPicPr>
            <a:picLocks noChangeAspect="1"/>
          </p:cNvPicPr>
          <p:nvPr/>
        </p:nvPicPr>
        <p:blipFill>
          <a:blip r:embed="rId6"/>
          <a:stretch>
            <a:fillRect/>
          </a:stretch>
        </p:blipFill>
        <p:spPr>
          <a:xfrm>
            <a:off x="2600428" y="2638425"/>
            <a:ext cx="363147" cy="298106"/>
          </a:xfrm>
          <a:prstGeom prst="rect">
            <a:avLst/>
          </a:prstGeom>
        </p:spPr>
      </p:pic>
      <p:sp>
        <p:nvSpPr>
          <p:cNvPr id="18" name="Rectangle 17">
            <a:extLst>
              <a:ext uri="{FF2B5EF4-FFF2-40B4-BE49-F238E27FC236}">
                <a16:creationId xmlns:a16="http://schemas.microsoft.com/office/drawing/2014/main" id="{D72409AC-888E-7C2C-D9FB-F3758F755CEA}"/>
              </a:ext>
            </a:extLst>
          </p:cNvPr>
          <p:cNvSpPr/>
          <p:nvPr/>
        </p:nvSpPr>
        <p:spPr bwMode="gray">
          <a:xfrm>
            <a:off x="3127721" y="2595837"/>
            <a:ext cx="739069" cy="428978"/>
          </a:xfrm>
          <a:prstGeom prst="rect">
            <a:avLst/>
          </a:prstGeom>
          <a:solidFill>
            <a:schemeClr val="bg2"/>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endParaRPr lang="nl-BE" sz="1600" dirty="0">
              <a:solidFill>
                <a:schemeClr val="tx1"/>
              </a:solidFill>
              <a:cs typeface="Arial" pitchFamily="34" charset="0"/>
            </a:endParaRPr>
          </a:p>
        </p:txBody>
      </p:sp>
      <p:sp>
        <p:nvSpPr>
          <p:cNvPr id="19" name="Rectangle 18">
            <a:extLst>
              <a:ext uri="{FF2B5EF4-FFF2-40B4-BE49-F238E27FC236}">
                <a16:creationId xmlns:a16="http://schemas.microsoft.com/office/drawing/2014/main" id="{2A9F8594-3A89-A462-AF27-DF13A88A7A2B}"/>
              </a:ext>
            </a:extLst>
          </p:cNvPr>
          <p:cNvSpPr/>
          <p:nvPr/>
        </p:nvSpPr>
        <p:spPr bwMode="gray">
          <a:xfrm>
            <a:off x="3866790" y="2595837"/>
            <a:ext cx="739069" cy="428978"/>
          </a:xfrm>
          <a:prstGeom prst="rect">
            <a:avLst/>
          </a:prstGeom>
          <a:solidFill>
            <a:schemeClr val="bg2"/>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endParaRPr lang="nl-BE" sz="1600" dirty="0">
              <a:solidFill>
                <a:schemeClr val="tx1"/>
              </a:solidFill>
              <a:cs typeface="Arial" pitchFamily="34" charset="0"/>
            </a:endParaRPr>
          </a:p>
        </p:txBody>
      </p:sp>
      <p:sp>
        <p:nvSpPr>
          <p:cNvPr id="20" name="Rectangle 19">
            <a:extLst>
              <a:ext uri="{FF2B5EF4-FFF2-40B4-BE49-F238E27FC236}">
                <a16:creationId xmlns:a16="http://schemas.microsoft.com/office/drawing/2014/main" id="{D056940A-5D23-0BE0-C5E4-05A354CE15F2}"/>
              </a:ext>
            </a:extLst>
          </p:cNvPr>
          <p:cNvSpPr/>
          <p:nvPr/>
        </p:nvSpPr>
        <p:spPr bwMode="gray">
          <a:xfrm>
            <a:off x="4586807" y="2595836"/>
            <a:ext cx="739069" cy="428978"/>
          </a:xfrm>
          <a:prstGeom prst="rect">
            <a:avLst/>
          </a:prstGeom>
          <a:solidFill>
            <a:schemeClr val="bg2"/>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endParaRPr lang="nl-BE" sz="1600" dirty="0">
              <a:solidFill>
                <a:schemeClr val="tx1"/>
              </a:solidFill>
              <a:cs typeface="Arial" pitchFamily="34" charset="0"/>
            </a:endParaRPr>
          </a:p>
        </p:txBody>
      </p:sp>
      <p:sp>
        <p:nvSpPr>
          <p:cNvPr id="21" name="Rectangle 20">
            <a:extLst>
              <a:ext uri="{FF2B5EF4-FFF2-40B4-BE49-F238E27FC236}">
                <a16:creationId xmlns:a16="http://schemas.microsoft.com/office/drawing/2014/main" id="{6FBBB3AE-9EAC-28D3-7A6E-D6524F5ECFA5}"/>
              </a:ext>
            </a:extLst>
          </p:cNvPr>
          <p:cNvSpPr/>
          <p:nvPr/>
        </p:nvSpPr>
        <p:spPr bwMode="gray">
          <a:xfrm>
            <a:off x="5325876" y="2595836"/>
            <a:ext cx="739069" cy="428978"/>
          </a:xfrm>
          <a:prstGeom prst="rect">
            <a:avLst/>
          </a:prstGeom>
          <a:solidFill>
            <a:schemeClr val="bg2"/>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endParaRPr lang="nl-BE" sz="1600" dirty="0">
              <a:solidFill>
                <a:schemeClr val="tx1"/>
              </a:solidFill>
              <a:cs typeface="Arial" pitchFamily="34" charset="0"/>
            </a:endParaRPr>
          </a:p>
        </p:txBody>
      </p:sp>
      <p:sp>
        <p:nvSpPr>
          <p:cNvPr id="22" name="Rectangle 21">
            <a:extLst>
              <a:ext uri="{FF2B5EF4-FFF2-40B4-BE49-F238E27FC236}">
                <a16:creationId xmlns:a16="http://schemas.microsoft.com/office/drawing/2014/main" id="{457F10E8-C0E9-5FA1-8CF5-580BB873FDCE}"/>
              </a:ext>
            </a:extLst>
          </p:cNvPr>
          <p:cNvSpPr/>
          <p:nvPr/>
        </p:nvSpPr>
        <p:spPr bwMode="gray">
          <a:xfrm>
            <a:off x="6071985" y="2595836"/>
            <a:ext cx="739069" cy="428978"/>
          </a:xfrm>
          <a:prstGeom prst="rect">
            <a:avLst/>
          </a:prstGeom>
          <a:solidFill>
            <a:schemeClr val="bg2"/>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endParaRPr lang="nl-BE" sz="1600" dirty="0">
              <a:solidFill>
                <a:schemeClr val="tx1"/>
              </a:solidFill>
              <a:cs typeface="Arial" pitchFamily="34" charset="0"/>
            </a:endParaRPr>
          </a:p>
        </p:txBody>
      </p:sp>
      <p:sp>
        <p:nvSpPr>
          <p:cNvPr id="23" name="Rectangle 22">
            <a:extLst>
              <a:ext uri="{FF2B5EF4-FFF2-40B4-BE49-F238E27FC236}">
                <a16:creationId xmlns:a16="http://schemas.microsoft.com/office/drawing/2014/main" id="{13FA8F02-4AB5-6109-0C6E-19E3C1EB0809}"/>
              </a:ext>
            </a:extLst>
          </p:cNvPr>
          <p:cNvSpPr/>
          <p:nvPr/>
        </p:nvSpPr>
        <p:spPr bwMode="gray">
          <a:xfrm>
            <a:off x="6811054" y="2595836"/>
            <a:ext cx="739069" cy="428978"/>
          </a:xfrm>
          <a:prstGeom prst="rect">
            <a:avLst/>
          </a:prstGeom>
          <a:solidFill>
            <a:schemeClr val="bg2"/>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endParaRPr lang="nl-BE" sz="1600" dirty="0">
              <a:solidFill>
                <a:schemeClr val="tx1"/>
              </a:solidFill>
              <a:cs typeface="Arial" pitchFamily="34" charset="0"/>
            </a:endParaRPr>
          </a:p>
        </p:txBody>
      </p:sp>
      <p:sp>
        <p:nvSpPr>
          <p:cNvPr id="24" name="Rectangle 23">
            <a:extLst>
              <a:ext uri="{FF2B5EF4-FFF2-40B4-BE49-F238E27FC236}">
                <a16:creationId xmlns:a16="http://schemas.microsoft.com/office/drawing/2014/main" id="{D0FB9135-D1AE-D5D0-F2BC-6DA4E58EADC4}"/>
              </a:ext>
            </a:extLst>
          </p:cNvPr>
          <p:cNvSpPr/>
          <p:nvPr/>
        </p:nvSpPr>
        <p:spPr bwMode="gray">
          <a:xfrm>
            <a:off x="7540596" y="2595836"/>
            <a:ext cx="739069" cy="428978"/>
          </a:xfrm>
          <a:prstGeom prst="rect">
            <a:avLst/>
          </a:prstGeom>
          <a:solidFill>
            <a:schemeClr val="bg2"/>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endParaRPr lang="nl-BE" sz="1600" dirty="0">
              <a:solidFill>
                <a:schemeClr val="tx1"/>
              </a:solidFill>
              <a:cs typeface="Arial" pitchFamily="34" charset="0"/>
            </a:endParaRPr>
          </a:p>
        </p:txBody>
      </p:sp>
      <p:sp>
        <p:nvSpPr>
          <p:cNvPr id="25" name="Rectangle 24">
            <a:extLst>
              <a:ext uri="{FF2B5EF4-FFF2-40B4-BE49-F238E27FC236}">
                <a16:creationId xmlns:a16="http://schemas.microsoft.com/office/drawing/2014/main" id="{71C9CA09-5CE1-D419-685B-ABA0190A4583}"/>
              </a:ext>
            </a:extLst>
          </p:cNvPr>
          <p:cNvSpPr/>
          <p:nvPr/>
        </p:nvSpPr>
        <p:spPr bwMode="gray">
          <a:xfrm>
            <a:off x="8270138" y="2595836"/>
            <a:ext cx="739069" cy="428978"/>
          </a:xfrm>
          <a:prstGeom prst="rect">
            <a:avLst/>
          </a:prstGeom>
          <a:solidFill>
            <a:schemeClr val="bg2"/>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endParaRPr lang="nl-BE" sz="1600" dirty="0">
              <a:solidFill>
                <a:schemeClr val="tx1"/>
              </a:solidFill>
              <a:cs typeface="Arial" pitchFamily="34" charset="0"/>
            </a:endParaRPr>
          </a:p>
        </p:txBody>
      </p:sp>
      <p:sp>
        <p:nvSpPr>
          <p:cNvPr id="26" name="Rectangle 25">
            <a:extLst>
              <a:ext uri="{FF2B5EF4-FFF2-40B4-BE49-F238E27FC236}">
                <a16:creationId xmlns:a16="http://schemas.microsoft.com/office/drawing/2014/main" id="{FC3434DA-921D-9344-5BD5-3EAB3FD67E91}"/>
              </a:ext>
            </a:extLst>
          </p:cNvPr>
          <p:cNvSpPr/>
          <p:nvPr/>
        </p:nvSpPr>
        <p:spPr bwMode="gray">
          <a:xfrm>
            <a:off x="9009207" y="2595836"/>
            <a:ext cx="739069" cy="428978"/>
          </a:xfrm>
          <a:prstGeom prst="rect">
            <a:avLst/>
          </a:prstGeom>
          <a:solidFill>
            <a:schemeClr val="bg2"/>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endParaRPr lang="nl-BE" sz="1600" dirty="0">
              <a:solidFill>
                <a:schemeClr val="tx1"/>
              </a:solidFill>
              <a:cs typeface="Arial" pitchFamily="34" charset="0"/>
            </a:endParaRPr>
          </a:p>
        </p:txBody>
      </p:sp>
      <p:sp>
        <p:nvSpPr>
          <p:cNvPr id="27" name="Rectangle 26">
            <a:extLst>
              <a:ext uri="{FF2B5EF4-FFF2-40B4-BE49-F238E27FC236}">
                <a16:creationId xmlns:a16="http://schemas.microsoft.com/office/drawing/2014/main" id="{B0FED14E-7B99-6905-DF7C-8EF51A02A339}"/>
              </a:ext>
            </a:extLst>
          </p:cNvPr>
          <p:cNvSpPr/>
          <p:nvPr/>
        </p:nvSpPr>
        <p:spPr bwMode="gray">
          <a:xfrm>
            <a:off x="9743315" y="2595836"/>
            <a:ext cx="739069" cy="428978"/>
          </a:xfrm>
          <a:prstGeom prst="rect">
            <a:avLst/>
          </a:prstGeom>
          <a:solidFill>
            <a:schemeClr val="bg2"/>
          </a:solidFill>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endParaRPr lang="nl-BE" sz="1600" dirty="0">
              <a:solidFill>
                <a:schemeClr val="tx1"/>
              </a:solidFill>
              <a:cs typeface="Arial" pitchFamily="34" charset="0"/>
            </a:endParaRPr>
          </a:p>
        </p:txBody>
      </p:sp>
      <p:sp>
        <p:nvSpPr>
          <p:cNvPr id="28" name="Oval 27">
            <a:extLst>
              <a:ext uri="{FF2B5EF4-FFF2-40B4-BE49-F238E27FC236}">
                <a16:creationId xmlns:a16="http://schemas.microsoft.com/office/drawing/2014/main" id="{AEF621B5-41F3-7462-4744-1017472A9AD0}"/>
              </a:ext>
            </a:extLst>
          </p:cNvPr>
          <p:cNvSpPr/>
          <p:nvPr/>
        </p:nvSpPr>
        <p:spPr bwMode="gray">
          <a:xfrm>
            <a:off x="2171450" y="3833186"/>
            <a:ext cx="428978" cy="428978"/>
          </a:xfrm>
          <a:prstGeom prst="ellipse">
            <a:avLst/>
          </a:prstGeom>
          <a:solidFill>
            <a:schemeClr val="bg2">
              <a:lumMod val="75000"/>
            </a:schemeClr>
          </a:solidFill>
          <a:ln w="25400" algn="ctr">
            <a:solidFill>
              <a:srgbClr val="5236AB"/>
            </a:solidFill>
            <a:miter lim="800000"/>
            <a:headEnd/>
            <a:tailEnd/>
          </a:ln>
          <a:effectLst/>
        </p:spPr>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29" name="Oval 28">
            <a:extLst>
              <a:ext uri="{FF2B5EF4-FFF2-40B4-BE49-F238E27FC236}">
                <a16:creationId xmlns:a16="http://schemas.microsoft.com/office/drawing/2014/main" id="{D2838B9B-1FBB-E9F1-42C0-70A8A5F2CEFA}"/>
              </a:ext>
            </a:extLst>
          </p:cNvPr>
          <p:cNvSpPr/>
          <p:nvPr/>
        </p:nvSpPr>
        <p:spPr bwMode="gray">
          <a:xfrm>
            <a:off x="2749086" y="3833186"/>
            <a:ext cx="428978" cy="428978"/>
          </a:xfrm>
          <a:prstGeom prst="ellipse">
            <a:avLst/>
          </a:prstGeom>
          <a:solidFill>
            <a:schemeClr val="bg2">
              <a:lumMod val="75000"/>
            </a:schemeClr>
          </a:solidFill>
          <a:ln w="25400" algn="ctr">
            <a:solidFill>
              <a:srgbClr val="5236AB"/>
            </a:solidFill>
            <a:miter lim="800000"/>
            <a:headEnd/>
            <a:tailEnd/>
          </a:ln>
          <a:effectLst/>
        </p:spPr>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30" name="Oval 29">
            <a:extLst>
              <a:ext uri="{FF2B5EF4-FFF2-40B4-BE49-F238E27FC236}">
                <a16:creationId xmlns:a16="http://schemas.microsoft.com/office/drawing/2014/main" id="{5B5B02E7-7A76-4B63-B145-1E01920E5904}"/>
              </a:ext>
            </a:extLst>
          </p:cNvPr>
          <p:cNvSpPr/>
          <p:nvPr/>
        </p:nvSpPr>
        <p:spPr bwMode="gray">
          <a:xfrm>
            <a:off x="3326722" y="3833186"/>
            <a:ext cx="428978" cy="428978"/>
          </a:xfrm>
          <a:prstGeom prst="ellipse">
            <a:avLst/>
          </a:prstGeom>
          <a:solidFill>
            <a:schemeClr val="bg2">
              <a:lumMod val="75000"/>
            </a:schemeClr>
          </a:solidFill>
          <a:ln w="25400" algn="ctr">
            <a:solidFill>
              <a:srgbClr val="5236AB"/>
            </a:solidFill>
            <a:miter lim="800000"/>
            <a:headEnd/>
            <a:tailEnd/>
          </a:ln>
          <a:effectLst/>
        </p:spPr>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31" name="Oval 30">
            <a:extLst>
              <a:ext uri="{FF2B5EF4-FFF2-40B4-BE49-F238E27FC236}">
                <a16:creationId xmlns:a16="http://schemas.microsoft.com/office/drawing/2014/main" id="{EDDB5E52-C2D6-225B-A869-2F1BF3459B2C}"/>
              </a:ext>
            </a:extLst>
          </p:cNvPr>
          <p:cNvSpPr/>
          <p:nvPr/>
        </p:nvSpPr>
        <p:spPr bwMode="gray">
          <a:xfrm>
            <a:off x="3904461" y="3833186"/>
            <a:ext cx="428978" cy="428978"/>
          </a:xfrm>
          <a:prstGeom prst="ellipse">
            <a:avLst/>
          </a:prstGeom>
          <a:solidFill>
            <a:schemeClr val="bg2">
              <a:lumMod val="75000"/>
            </a:schemeClr>
          </a:solidFill>
          <a:ln w="25400" algn="ctr">
            <a:solidFill>
              <a:srgbClr val="5236AB"/>
            </a:solidFill>
            <a:miter lim="800000"/>
            <a:headEnd/>
            <a:tailEnd/>
          </a:ln>
          <a:effectLst/>
        </p:spPr>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32" name="Oval 31">
            <a:extLst>
              <a:ext uri="{FF2B5EF4-FFF2-40B4-BE49-F238E27FC236}">
                <a16:creationId xmlns:a16="http://schemas.microsoft.com/office/drawing/2014/main" id="{7091C1B0-7780-DA21-CCE7-9BF817D19E45}"/>
              </a:ext>
            </a:extLst>
          </p:cNvPr>
          <p:cNvSpPr/>
          <p:nvPr/>
        </p:nvSpPr>
        <p:spPr bwMode="gray">
          <a:xfrm>
            <a:off x="4482200" y="3833186"/>
            <a:ext cx="428978" cy="428978"/>
          </a:xfrm>
          <a:prstGeom prst="ellipse">
            <a:avLst/>
          </a:prstGeom>
          <a:solidFill>
            <a:schemeClr val="bg2">
              <a:lumMod val="75000"/>
            </a:schemeClr>
          </a:solidFill>
          <a:ln w="25400" algn="ctr">
            <a:solidFill>
              <a:srgbClr val="5236AB"/>
            </a:solidFill>
            <a:miter lim="800000"/>
            <a:headEnd/>
            <a:tailEnd/>
          </a:ln>
          <a:effectLst/>
        </p:spPr>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33" name="Oval 32">
            <a:extLst>
              <a:ext uri="{FF2B5EF4-FFF2-40B4-BE49-F238E27FC236}">
                <a16:creationId xmlns:a16="http://schemas.microsoft.com/office/drawing/2014/main" id="{C25E7F13-8E5E-97D8-292A-BCD6542A55EE}"/>
              </a:ext>
            </a:extLst>
          </p:cNvPr>
          <p:cNvSpPr/>
          <p:nvPr/>
        </p:nvSpPr>
        <p:spPr bwMode="gray">
          <a:xfrm>
            <a:off x="5070865" y="3833186"/>
            <a:ext cx="428978" cy="428978"/>
          </a:xfrm>
          <a:prstGeom prst="ellipse">
            <a:avLst/>
          </a:prstGeom>
          <a:solidFill>
            <a:schemeClr val="bg2">
              <a:lumMod val="75000"/>
            </a:schemeClr>
          </a:solidFill>
          <a:ln w="25400" algn="ctr">
            <a:solidFill>
              <a:srgbClr val="5236AB"/>
            </a:solidFill>
            <a:miter lim="800000"/>
            <a:headEnd/>
            <a:tailEnd/>
          </a:ln>
          <a:effectLst/>
        </p:spPr>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34" name="Oval 33">
            <a:extLst>
              <a:ext uri="{FF2B5EF4-FFF2-40B4-BE49-F238E27FC236}">
                <a16:creationId xmlns:a16="http://schemas.microsoft.com/office/drawing/2014/main" id="{2CDA1483-7971-2998-BA3F-7F515232D75B}"/>
              </a:ext>
            </a:extLst>
          </p:cNvPr>
          <p:cNvSpPr/>
          <p:nvPr/>
        </p:nvSpPr>
        <p:spPr bwMode="gray">
          <a:xfrm>
            <a:off x="5612536" y="3833186"/>
            <a:ext cx="428978" cy="428978"/>
          </a:xfrm>
          <a:prstGeom prst="ellipse">
            <a:avLst/>
          </a:prstGeom>
          <a:solidFill>
            <a:schemeClr val="bg2">
              <a:lumMod val="75000"/>
            </a:schemeClr>
          </a:solidFill>
          <a:ln w="25400" algn="ctr">
            <a:solidFill>
              <a:srgbClr val="5236AB"/>
            </a:solidFill>
            <a:miter lim="800000"/>
            <a:headEnd/>
            <a:tailEnd/>
          </a:ln>
          <a:effectLst/>
        </p:spPr>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35" name="Oval 34">
            <a:extLst>
              <a:ext uri="{FF2B5EF4-FFF2-40B4-BE49-F238E27FC236}">
                <a16:creationId xmlns:a16="http://schemas.microsoft.com/office/drawing/2014/main" id="{F86067ED-CEAC-348A-7D96-927892518CD9}"/>
              </a:ext>
            </a:extLst>
          </p:cNvPr>
          <p:cNvSpPr/>
          <p:nvPr/>
        </p:nvSpPr>
        <p:spPr bwMode="gray">
          <a:xfrm>
            <a:off x="6150488" y="3833186"/>
            <a:ext cx="428978" cy="428978"/>
          </a:xfrm>
          <a:prstGeom prst="ellipse">
            <a:avLst/>
          </a:prstGeom>
          <a:solidFill>
            <a:schemeClr val="bg2">
              <a:lumMod val="75000"/>
            </a:schemeClr>
          </a:solidFill>
          <a:ln w="25400" algn="ctr">
            <a:solidFill>
              <a:srgbClr val="5236AB"/>
            </a:solidFill>
            <a:miter lim="800000"/>
            <a:headEnd/>
            <a:tailEnd/>
          </a:ln>
          <a:effectLst/>
        </p:spPr>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36" name="Oval 35">
            <a:extLst>
              <a:ext uri="{FF2B5EF4-FFF2-40B4-BE49-F238E27FC236}">
                <a16:creationId xmlns:a16="http://schemas.microsoft.com/office/drawing/2014/main" id="{0A997AD9-A56F-346E-AF56-E188BCEB996C}"/>
              </a:ext>
            </a:extLst>
          </p:cNvPr>
          <p:cNvSpPr/>
          <p:nvPr/>
        </p:nvSpPr>
        <p:spPr bwMode="gray">
          <a:xfrm>
            <a:off x="6727622" y="3832736"/>
            <a:ext cx="428978" cy="428978"/>
          </a:xfrm>
          <a:prstGeom prst="ellipse">
            <a:avLst/>
          </a:prstGeom>
          <a:solidFill>
            <a:schemeClr val="bg2">
              <a:lumMod val="75000"/>
            </a:schemeClr>
          </a:solidFill>
          <a:ln w="25400" algn="ctr">
            <a:solidFill>
              <a:srgbClr val="5236AB"/>
            </a:solidFill>
            <a:miter lim="800000"/>
            <a:headEnd/>
            <a:tailEnd/>
          </a:ln>
          <a:effectLst/>
        </p:spPr>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37" name="Oval 36">
            <a:extLst>
              <a:ext uri="{FF2B5EF4-FFF2-40B4-BE49-F238E27FC236}">
                <a16:creationId xmlns:a16="http://schemas.microsoft.com/office/drawing/2014/main" id="{11CC2F61-F6DC-0B05-C3D3-8D419DFDF1D0}"/>
              </a:ext>
            </a:extLst>
          </p:cNvPr>
          <p:cNvSpPr/>
          <p:nvPr/>
        </p:nvSpPr>
        <p:spPr bwMode="gray">
          <a:xfrm>
            <a:off x="7260636" y="3832736"/>
            <a:ext cx="428978" cy="428978"/>
          </a:xfrm>
          <a:prstGeom prst="ellipse">
            <a:avLst/>
          </a:prstGeom>
          <a:solidFill>
            <a:schemeClr val="bg2">
              <a:lumMod val="75000"/>
            </a:schemeClr>
          </a:solidFill>
          <a:ln w="25400" algn="ctr">
            <a:solidFill>
              <a:srgbClr val="5236AB"/>
            </a:solidFill>
            <a:miter lim="800000"/>
            <a:headEnd/>
            <a:tailEnd/>
          </a:ln>
          <a:effectLst/>
        </p:spPr>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38" name="Oval 37">
            <a:extLst>
              <a:ext uri="{FF2B5EF4-FFF2-40B4-BE49-F238E27FC236}">
                <a16:creationId xmlns:a16="http://schemas.microsoft.com/office/drawing/2014/main" id="{72B176AA-776E-F879-3A2B-422B5EA601D4}"/>
              </a:ext>
            </a:extLst>
          </p:cNvPr>
          <p:cNvSpPr/>
          <p:nvPr/>
        </p:nvSpPr>
        <p:spPr bwMode="gray">
          <a:xfrm>
            <a:off x="7806329" y="3832736"/>
            <a:ext cx="428978" cy="428978"/>
          </a:xfrm>
          <a:prstGeom prst="ellipse">
            <a:avLst/>
          </a:prstGeom>
          <a:solidFill>
            <a:schemeClr val="bg2">
              <a:lumMod val="75000"/>
            </a:schemeClr>
          </a:solidFill>
          <a:ln w="25400" algn="ctr">
            <a:solidFill>
              <a:srgbClr val="5236AB"/>
            </a:solidFill>
            <a:miter lim="800000"/>
            <a:headEnd/>
            <a:tailEnd/>
          </a:ln>
          <a:effectLst/>
        </p:spPr>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39" name="Oval 38">
            <a:extLst>
              <a:ext uri="{FF2B5EF4-FFF2-40B4-BE49-F238E27FC236}">
                <a16:creationId xmlns:a16="http://schemas.microsoft.com/office/drawing/2014/main" id="{965D1BD0-5877-D38A-AC2E-7BF68872C663}"/>
              </a:ext>
            </a:extLst>
          </p:cNvPr>
          <p:cNvSpPr/>
          <p:nvPr/>
        </p:nvSpPr>
        <p:spPr bwMode="gray">
          <a:xfrm>
            <a:off x="8352022" y="3832736"/>
            <a:ext cx="428978" cy="428978"/>
          </a:xfrm>
          <a:prstGeom prst="ellipse">
            <a:avLst/>
          </a:prstGeom>
          <a:solidFill>
            <a:schemeClr val="bg2">
              <a:lumMod val="75000"/>
            </a:schemeClr>
          </a:solidFill>
          <a:ln w="25400" algn="ctr">
            <a:solidFill>
              <a:srgbClr val="5236AB"/>
            </a:solidFill>
            <a:miter lim="800000"/>
            <a:headEnd/>
            <a:tailEnd/>
          </a:ln>
          <a:effectLst/>
        </p:spPr>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40" name="Oval 39">
            <a:extLst>
              <a:ext uri="{FF2B5EF4-FFF2-40B4-BE49-F238E27FC236}">
                <a16:creationId xmlns:a16="http://schemas.microsoft.com/office/drawing/2014/main" id="{ED4FD3EB-7E8E-65AF-C145-401E3B7FDBEA}"/>
              </a:ext>
            </a:extLst>
          </p:cNvPr>
          <p:cNvSpPr/>
          <p:nvPr/>
        </p:nvSpPr>
        <p:spPr bwMode="gray">
          <a:xfrm>
            <a:off x="8897715" y="3832736"/>
            <a:ext cx="428978" cy="428978"/>
          </a:xfrm>
          <a:prstGeom prst="ellipse">
            <a:avLst/>
          </a:prstGeom>
          <a:solidFill>
            <a:schemeClr val="bg2">
              <a:lumMod val="75000"/>
            </a:schemeClr>
          </a:solidFill>
          <a:ln w="25400" algn="ctr">
            <a:solidFill>
              <a:srgbClr val="5236AB"/>
            </a:solidFill>
            <a:miter lim="800000"/>
            <a:headEnd/>
            <a:tailEnd/>
          </a:ln>
          <a:effectLst/>
        </p:spPr>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41" name="Oval 40">
            <a:extLst>
              <a:ext uri="{FF2B5EF4-FFF2-40B4-BE49-F238E27FC236}">
                <a16:creationId xmlns:a16="http://schemas.microsoft.com/office/drawing/2014/main" id="{F0CC1AEC-AE43-DB25-946E-75CDAAE415E1}"/>
              </a:ext>
            </a:extLst>
          </p:cNvPr>
          <p:cNvSpPr/>
          <p:nvPr/>
        </p:nvSpPr>
        <p:spPr bwMode="gray">
          <a:xfrm>
            <a:off x="1639349" y="3832736"/>
            <a:ext cx="428978" cy="428978"/>
          </a:xfrm>
          <a:prstGeom prst="ellipse">
            <a:avLst/>
          </a:prstGeom>
          <a:solidFill>
            <a:schemeClr val="bg2">
              <a:lumMod val="75000"/>
            </a:schemeClr>
          </a:solidFill>
          <a:ln w="25400" algn="ctr">
            <a:solidFill>
              <a:srgbClr val="5236AB"/>
            </a:solidFill>
            <a:miter lim="800000"/>
            <a:headEnd/>
            <a:tailEnd/>
          </a:ln>
          <a:effectLst/>
        </p:spPr>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42" name="Oval 41">
            <a:extLst>
              <a:ext uri="{FF2B5EF4-FFF2-40B4-BE49-F238E27FC236}">
                <a16:creationId xmlns:a16="http://schemas.microsoft.com/office/drawing/2014/main" id="{210A3D0B-F4AF-BEF9-6AAC-6ACC589CD414}"/>
              </a:ext>
            </a:extLst>
          </p:cNvPr>
          <p:cNvSpPr/>
          <p:nvPr/>
        </p:nvSpPr>
        <p:spPr bwMode="gray">
          <a:xfrm>
            <a:off x="9442914" y="3832736"/>
            <a:ext cx="428978" cy="428978"/>
          </a:xfrm>
          <a:prstGeom prst="ellipse">
            <a:avLst/>
          </a:prstGeom>
          <a:solidFill>
            <a:schemeClr val="bg2">
              <a:lumMod val="75000"/>
            </a:schemeClr>
          </a:solidFill>
          <a:ln w="25400" algn="ctr">
            <a:solidFill>
              <a:srgbClr val="5236AB"/>
            </a:solidFill>
            <a:miter lim="800000"/>
            <a:headEnd/>
            <a:tailEnd/>
          </a:ln>
          <a:effectLst/>
        </p:spPr>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cxnSp>
        <p:nvCxnSpPr>
          <p:cNvPr id="44" name="Straight Connector 43">
            <a:extLst>
              <a:ext uri="{FF2B5EF4-FFF2-40B4-BE49-F238E27FC236}">
                <a16:creationId xmlns:a16="http://schemas.microsoft.com/office/drawing/2014/main" id="{3DD8A3C8-7389-94FD-3722-9714603D6943}"/>
              </a:ext>
            </a:extLst>
          </p:cNvPr>
          <p:cNvCxnSpPr>
            <a:cxnSpLocks/>
            <a:stCxn id="4" idx="2"/>
            <a:endCxn id="41" idx="0"/>
          </p:cNvCxnSpPr>
          <p:nvPr/>
        </p:nvCxnSpPr>
        <p:spPr bwMode="gray">
          <a:xfrm>
            <a:off x="1318153" y="3024815"/>
            <a:ext cx="535685" cy="807921"/>
          </a:xfrm>
          <a:prstGeom prst="line">
            <a:avLst/>
          </a:prstGeom>
          <a:ln>
            <a:prstDash val="dash"/>
            <a:headEnd/>
            <a:tailEn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3D306D6B-002C-54F5-5725-62B935C08BAF}"/>
              </a:ext>
            </a:extLst>
          </p:cNvPr>
          <p:cNvCxnSpPr>
            <a:cxnSpLocks/>
            <a:stCxn id="4" idx="2"/>
            <a:endCxn id="28" idx="1"/>
          </p:cNvCxnSpPr>
          <p:nvPr/>
        </p:nvCxnSpPr>
        <p:spPr bwMode="gray">
          <a:xfrm>
            <a:off x="1318153" y="3024815"/>
            <a:ext cx="916119" cy="871193"/>
          </a:xfrm>
          <a:prstGeom prst="line">
            <a:avLst/>
          </a:prstGeom>
          <a:ln>
            <a:prstDash val="dash"/>
            <a:headEnd/>
            <a:tailEn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9517E762-2E41-53C8-E1E7-4BDAEE5ABE4C}"/>
              </a:ext>
            </a:extLst>
          </p:cNvPr>
          <p:cNvCxnSpPr>
            <a:cxnSpLocks/>
            <a:stCxn id="9" idx="2"/>
            <a:endCxn id="29" idx="0"/>
          </p:cNvCxnSpPr>
          <p:nvPr/>
        </p:nvCxnSpPr>
        <p:spPr bwMode="gray">
          <a:xfrm>
            <a:off x="1318152" y="2988782"/>
            <a:ext cx="1645423" cy="844404"/>
          </a:xfrm>
          <a:prstGeom prst="line">
            <a:avLst/>
          </a:prstGeom>
          <a:ln>
            <a:prstDash val="dash"/>
            <a:headEnd/>
            <a:tailEn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FDC31710-DA70-B661-202B-CDB983D73FDF}"/>
              </a:ext>
            </a:extLst>
          </p:cNvPr>
          <p:cNvCxnSpPr>
            <a:cxnSpLocks/>
          </p:cNvCxnSpPr>
          <p:nvPr/>
        </p:nvCxnSpPr>
        <p:spPr bwMode="gray">
          <a:xfrm>
            <a:off x="1358172" y="3048528"/>
            <a:ext cx="2099064" cy="756122"/>
          </a:xfrm>
          <a:prstGeom prst="line">
            <a:avLst/>
          </a:prstGeom>
          <a:ln>
            <a:prstDash val="dash"/>
            <a:headEnd/>
            <a:tailEn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2F31F9B2-8104-F31A-FFDE-AE2D321D4600}"/>
              </a:ext>
            </a:extLst>
          </p:cNvPr>
          <p:cNvCxnSpPr>
            <a:cxnSpLocks/>
            <a:endCxn id="31" idx="0"/>
          </p:cNvCxnSpPr>
          <p:nvPr/>
        </p:nvCxnSpPr>
        <p:spPr bwMode="gray">
          <a:xfrm>
            <a:off x="1358172" y="3077066"/>
            <a:ext cx="2760778" cy="756120"/>
          </a:xfrm>
          <a:prstGeom prst="line">
            <a:avLst/>
          </a:prstGeom>
          <a:ln>
            <a:prstDash val="dash"/>
            <a:headEnd/>
            <a:tailEnd/>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4437C6CB-17C1-1DE0-A8C2-287F119ED6E3}"/>
              </a:ext>
            </a:extLst>
          </p:cNvPr>
          <p:cNvCxnSpPr>
            <a:cxnSpLocks/>
            <a:stCxn id="4" idx="2"/>
            <a:endCxn id="33" idx="0"/>
          </p:cNvCxnSpPr>
          <p:nvPr/>
        </p:nvCxnSpPr>
        <p:spPr bwMode="gray">
          <a:xfrm>
            <a:off x="1318153" y="3024815"/>
            <a:ext cx="3967201" cy="808371"/>
          </a:xfrm>
          <a:prstGeom prst="line">
            <a:avLst/>
          </a:prstGeom>
          <a:ln>
            <a:prstDash val="dash"/>
            <a:headEnd/>
            <a:tailEnd/>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C3389DE1-6AAC-0E16-C2C7-5B4733E3A8D8}"/>
              </a:ext>
            </a:extLst>
          </p:cNvPr>
          <p:cNvCxnSpPr>
            <a:cxnSpLocks/>
            <a:stCxn id="4" idx="2"/>
            <a:endCxn id="32" idx="0"/>
          </p:cNvCxnSpPr>
          <p:nvPr/>
        </p:nvCxnSpPr>
        <p:spPr bwMode="gray">
          <a:xfrm>
            <a:off x="1318153" y="3024815"/>
            <a:ext cx="3378536" cy="808371"/>
          </a:xfrm>
          <a:prstGeom prst="line">
            <a:avLst/>
          </a:prstGeom>
          <a:ln>
            <a:prstDash val="dash"/>
            <a:headEnd/>
            <a:tailEnd/>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3BB4DD84-F520-0E31-E012-F09EF1C59C87}"/>
              </a:ext>
            </a:extLst>
          </p:cNvPr>
          <p:cNvCxnSpPr>
            <a:cxnSpLocks/>
            <a:stCxn id="4" idx="2"/>
            <a:endCxn id="34" idx="0"/>
          </p:cNvCxnSpPr>
          <p:nvPr/>
        </p:nvCxnSpPr>
        <p:spPr bwMode="gray">
          <a:xfrm>
            <a:off x="1318153" y="3024815"/>
            <a:ext cx="4508872" cy="808371"/>
          </a:xfrm>
          <a:prstGeom prst="line">
            <a:avLst/>
          </a:prstGeom>
          <a:ln>
            <a:prstDash val="dash"/>
            <a:headEnd/>
            <a:tailEnd/>
          </a:ln>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9AB32B3D-CEFA-7FD5-7E93-43CB73E1F1D8}"/>
              </a:ext>
            </a:extLst>
          </p:cNvPr>
          <p:cNvCxnSpPr>
            <a:cxnSpLocks/>
            <a:stCxn id="9" idx="2"/>
            <a:endCxn id="35" idx="7"/>
          </p:cNvCxnSpPr>
          <p:nvPr/>
        </p:nvCxnSpPr>
        <p:spPr bwMode="gray">
          <a:xfrm>
            <a:off x="1318152" y="2988782"/>
            <a:ext cx="5198492" cy="907226"/>
          </a:xfrm>
          <a:prstGeom prst="line">
            <a:avLst/>
          </a:prstGeom>
          <a:ln>
            <a:prstDash val="dash"/>
            <a:headEnd/>
            <a:tailEnd/>
          </a:ln>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6FA9C4EF-E673-9530-EECA-84D72D1BA7DD}"/>
              </a:ext>
            </a:extLst>
          </p:cNvPr>
          <p:cNvCxnSpPr>
            <a:cxnSpLocks/>
            <a:stCxn id="9" idx="2"/>
            <a:endCxn id="36" idx="0"/>
          </p:cNvCxnSpPr>
          <p:nvPr/>
        </p:nvCxnSpPr>
        <p:spPr bwMode="gray">
          <a:xfrm>
            <a:off x="1318152" y="2988782"/>
            <a:ext cx="5623959" cy="843954"/>
          </a:xfrm>
          <a:prstGeom prst="line">
            <a:avLst/>
          </a:prstGeom>
          <a:ln>
            <a:prstDash val="dash"/>
            <a:headEnd/>
            <a:tailEnd/>
          </a:ln>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80F9DA9A-FF45-CC12-BD8A-5EAA69AD54A8}"/>
              </a:ext>
            </a:extLst>
          </p:cNvPr>
          <p:cNvCxnSpPr>
            <a:cxnSpLocks/>
            <a:stCxn id="4" idx="2"/>
            <a:endCxn id="37" idx="0"/>
          </p:cNvCxnSpPr>
          <p:nvPr/>
        </p:nvCxnSpPr>
        <p:spPr bwMode="gray">
          <a:xfrm>
            <a:off x="1318153" y="3024815"/>
            <a:ext cx="6156972" cy="807921"/>
          </a:xfrm>
          <a:prstGeom prst="line">
            <a:avLst/>
          </a:prstGeom>
          <a:ln>
            <a:prstDash val="dash"/>
            <a:headEnd/>
            <a:tailEnd/>
          </a:ln>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E2878653-7276-D962-0D35-EF977EBA5FC9}"/>
              </a:ext>
            </a:extLst>
          </p:cNvPr>
          <p:cNvCxnSpPr>
            <a:cxnSpLocks/>
            <a:stCxn id="4" idx="2"/>
            <a:endCxn id="38" idx="7"/>
          </p:cNvCxnSpPr>
          <p:nvPr/>
        </p:nvCxnSpPr>
        <p:spPr bwMode="gray">
          <a:xfrm>
            <a:off x="1318153" y="3024815"/>
            <a:ext cx="6854332" cy="870743"/>
          </a:xfrm>
          <a:prstGeom prst="line">
            <a:avLst/>
          </a:prstGeom>
          <a:ln>
            <a:prstDash val="dash"/>
            <a:headEnd/>
            <a:tailEnd/>
          </a:ln>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D39D714D-3B00-6802-7544-FABC5F453371}"/>
              </a:ext>
            </a:extLst>
          </p:cNvPr>
          <p:cNvCxnSpPr>
            <a:cxnSpLocks/>
            <a:stCxn id="9" idx="2"/>
            <a:endCxn id="39" idx="0"/>
          </p:cNvCxnSpPr>
          <p:nvPr/>
        </p:nvCxnSpPr>
        <p:spPr bwMode="gray">
          <a:xfrm>
            <a:off x="1318152" y="2988782"/>
            <a:ext cx="7248359" cy="843954"/>
          </a:xfrm>
          <a:prstGeom prst="line">
            <a:avLst/>
          </a:prstGeom>
          <a:ln>
            <a:prstDash val="dash"/>
            <a:headEnd/>
            <a:tailEnd/>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111E95E2-E091-54BD-DA28-F3E1EBFFC439}"/>
              </a:ext>
            </a:extLst>
          </p:cNvPr>
          <p:cNvCxnSpPr>
            <a:cxnSpLocks/>
            <a:stCxn id="4" idx="2"/>
            <a:endCxn id="40" idx="0"/>
          </p:cNvCxnSpPr>
          <p:nvPr/>
        </p:nvCxnSpPr>
        <p:spPr bwMode="gray">
          <a:xfrm>
            <a:off x="1318153" y="3024815"/>
            <a:ext cx="7794051" cy="807921"/>
          </a:xfrm>
          <a:prstGeom prst="line">
            <a:avLst/>
          </a:prstGeom>
          <a:ln>
            <a:prstDash val="dash"/>
            <a:headEnd/>
            <a:tailEnd/>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F07157C4-F8D9-5642-C902-326C77347375}"/>
              </a:ext>
            </a:extLst>
          </p:cNvPr>
          <p:cNvCxnSpPr>
            <a:cxnSpLocks/>
            <a:stCxn id="4" idx="2"/>
            <a:endCxn id="42" idx="0"/>
          </p:cNvCxnSpPr>
          <p:nvPr/>
        </p:nvCxnSpPr>
        <p:spPr bwMode="gray">
          <a:xfrm>
            <a:off x="1318153" y="3024815"/>
            <a:ext cx="8339250" cy="807921"/>
          </a:xfrm>
          <a:prstGeom prst="line">
            <a:avLst/>
          </a:prstGeom>
          <a:ln>
            <a:prstDash val="dash"/>
            <a:headEnd/>
            <a:tailEnd/>
          </a:ln>
        </p:spPr>
        <p:style>
          <a:lnRef idx="1">
            <a:schemeClr val="dk1"/>
          </a:lnRef>
          <a:fillRef idx="0">
            <a:schemeClr val="dk1"/>
          </a:fillRef>
          <a:effectRef idx="0">
            <a:schemeClr val="dk1"/>
          </a:effectRef>
          <a:fontRef idx="minor">
            <a:schemeClr val="tx1"/>
          </a:fontRef>
        </p:style>
      </p:cxnSp>
      <p:sp>
        <p:nvSpPr>
          <p:cNvPr id="90" name="TextBox 89">
            <a:extLst>
              <a:ext uri="{FF2B5EF4-FFF2-40B4-BE49-F238E27FC236}">
                <a16:creationId xmlns:a16="http://schemas.microsoft.com/office/drawing/2014/main" id="{510C8A41-44C0-3B0D-D894-9C7AC4496828}"/>
              </a:ext>
            </a:extLst>
          </p:cNvPr>
          <p:cNvSpPr txBox="1"/>
          <p:nvPr/>
        </p:nvSpPr>
        <p:spPr>
          <a:xfrm>
            <a:off x="10299449" y="3804650"/>
            <a:ext cx="1579356" cy="369332"/>
          </a:xfrm>
          <a:prstGeom prst="rect">
            <a:avLst/>
          </a:prstGeom>
          <a:noFill/>
        </p:spPr>
        <p:txBody>
          <a:bodyPr wrap="square">
            <a:spAutoFit/>
          </a:bodyPr>
          <a:lstStyle/>
          <a:p>
            <a:r>
              <a:rPr lang="en-US" b="0" i="0" dirty="0">
                <a:solidFill>
                  <a:srgbClr val="212121"/>
                </a:solidFill>
                <a:effectLst/>
                <a:latin typeface="Roboto" panose="02000000000000000000" pitchFamily="2" charset="0"/>
              </a:rPr>
              <a:t>Dense</a:t>
            </a:r>
            <a:endParaRPr lang="nl-BE" dirty="0"/>
          </a:p>
        </p:txBody>
      </p:sp>
      <p:sp>
        <p:nvSpPr>
          <p:cNvPr id="91" name="Oval 90">
            <a:extLst>
              <a:ext uri="{FF2B5EF4-FFF2-40B4-BE49-F238E27FC236}">
                <a16:creationId xmlns:a16="http://schemas.microsoft.com/office/drawing/2014/main" id="{7A83F5F7-AE6C-61CA-E5B0-CC133DC247C1}"/>
              </a:ext>
            </a:extLst>
          </p:cNvPr>
          <p:cNvSpPr/>
          <p:nvPr/>
        </p:nvSpPr>
        <p:spPr bwMode="gray">
          <a:xfrm>
            <a:off x="3793825" y="5061911"/>
            <a:ext cx="428978" cy="428978"/>
          </a:xfrm>
          <a:prstGeom prst="ellipse">
            <a:avLst/>
          </a:prstGeom>
          <a:solidFill>
            <a:schemeClr val="bg2">
              <a:lumMod val="75000"/>
            </a:schemeClr>
          </a:solidFill>
          <a:ln w="25400" algn="ctr">
            <a:solidFill>
              <a:srgbClr val="5236AB"/>
            </a:solidFill>
            <a:miter lim="800000"/>
            <a:headEnd/>
            <a:tailEnd/>
          </a:ln>
          <a:effectLst/>
        </p:spPr>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92" name="Oval 91">
            <a:extLst>
              <a:ext uri="{FF2B5EF4-FFF2-40B4-BE49-F238E27FC236}">
                <a16:creationId xmlns:a16="http://schemas.microsoft.com/office/drawing/2014/main" id="{072B6CFE-A2DE-5866-7F61-8CA104ECB788}"/>
              </a:ext>
            </a:extLst>
          </p:cNvPr>
          <p:cNvSpPr/>
          <p:nvPr/>
        </p:nvSpPr>
        <p:spPr bwMode="gray">
          <a:xfrm>
            <a:off x="5857496" y="5057391"/>
            <a:ext cx="428978" cy="428978"/>
          </a:xfrm>
          <a:prstGeom prst="ellipse">
            <a:avLst/>
          </a:prstGeom>
          <a:solidFill>
            <a:schemeClr val="bg2">
              <a:lumMod val="75000"/>
            </a:schemeClr>
          </a:solidFill>
          <a:ln w="25400" algn="ctr">
            <a:solidFill>
              <a:srgbClr val="5236AB"/>
            </a:solidFill>
            <a:miter lim="800000"/>
            <a:headEnd/>
            <a:tailEnd/>
          </a:ln>
          <a:effectLst/>
        </p:spPr>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93" name="Oval 92">
            <a:extLst>
              <a:ext uri="{FF2B5EF4-FFF2-40B4-BE49-F238E27FC236}">
                <a16:creationId xmlns:a16="http://schemas.microsoft.com/office/drawing/2014/main" id="{1E754703-B014-5A41-6A2F-15A047EF22C4}"/>
              </a:ext>
            </a:extLst>
          </p:cNvPr>
          <p:cNvSpPr/>
          <p:nvPr/>
        </p:nvSpPr>
        <p:spPr bwMode="gray">
          <a:xfrm>
            <a:off x="7910130" y="5057391"/>
            <a:ext cx="428978" cy="428978"/>
          </a:xfrm>
          <a:prstGeom prst="ellipse">
            <a:avLst/>
          </a:prstGeom>
          <a:solidFill>
            <a:schemeClr val="bg2">
              <a:lumMod val="75000"/>
            </a:schemeClr>
          </a:solidFill>
          <a:ln w="25400" algn="ctr">
            <a:solidFill>
              <a:srgbClr val="5236AB"/>
            </a:solidFill>
            <a:miter lim="800000"/>
            <a:headEnd/>
            <a:tailEnd/>
          </a:ln>
          <a:effectLst/>
        </p:spPr>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cxnSp>
        <p:nvCxnSpPr>
          <p:cNvPr id="94" name="Straight Connector 93">
            <a:extLst>
              <a:ext uri="{FF2B5EF4-FFF2-40B4-BE49-F238E27FC236}">
                <a16:creationId xmlns:a16="http://schemas.microsoft.com/office/drawing/2014/main" id="{B4296CC0-001B-B201-E709-E3BE41206BFF}"/>
              </a:ext>
            </a:extLst>
          </p:cNvPr>
          <p:cNvCxnSpPr>
            <a:cxnSpLocks/>
            <a:stCxn id="30" idx="4"/>
            <a:endCxn id="91" idx="1"/>
          </p:cNvCxnSpPr>
          <p:nvPr/>
        </p:nvCxnSpPr>
        <p:spPr bwMode="gray">
          <a:xfrm>
            <a:off x="3541211" y="4262164"/>
            <a:ext cx="315436" cy="862569"/>
          </a:xfrm>
          <a:prstGeom prst="line">
            <a:avLst/>
          </a:prstGeom>
          <a:ln>
            <a:prstDash val="dash"/>
            <a:headEnd/>
            <a:tailEnd/>
          </a:ln>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EF383783-FC21-37D0-53B1-FC6DB4914814}"/>
              </a:ext>
            </a:extLst>
          </p:cNvPr>
          <p:cNvCxnSpPr>
            <a:cxnSpLocks/>
            <a:stCxn id="41" idx="4"/>
            <a:endCxn id="91" idx="1"/>
          </p:cNvCxnSpPr>
          <p:nvPr/>
        </p:nvCxnSpPr>
        <p:spPr bwMode="gray">
          <a:xfrm>
            <a:off x="1853838" y="4261714"/>
            <a:ext cx="2002809" cy="863019"/>
          </a:xfrm>
          <a:prstGeom prst="line">
            <a:avLst/>
          </a:prstGeom>
          <a:ln>
            <a:prstDash val="dash"/>
            <a:headEnd/>
            <a:tailEnd/>
          </a:ln>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14445C07-9CD0-4333-BCD6-C96D68C1BE1A}"/>
              </a:ext>
            </a:extLst>
          </p:cNvPr>
          <p:cNvCxnSpPr>
            <a:cxnSpLocks/>
            <a:stCxn id="28" idx="4"/>
            <a:endCxn id="91" idx="1"/>
          </p:cNvCxnSpPr>
          <p:nvPr/>
        </p:nvCxnSpPr>
        <p:spPr bwMode="gray">
          <a:xfrm>
            <a:off x="2385939" y="4262164"/>
            <a:ext cx="1470708" cy="862569"/>
          </a:xfrm>
          <a:prstGeom prst="line">
            <a:avLst/>
          </a:prstGeom>
          <a:ln>
            <a:prstDash val="dash"/>
            <a:headEnd/>
            <a:tailEnd/>
          </a:ln>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7FEEB4E2-1108-9EBD-ECDC-C48C5CF1A2F9}"/>
              </a:ext>
            </a:extLst>
          </p:cNvPr>
          <p:cNvCxnSpPr>
            <a:cxnSpLocks/>
            <a:stCxn id="29" idx="4"/>
            <a:endCxn id="91" idx="1"/>
          </p:cNvCxnSpPr>
          <p:nvPr/>
        </p:nvCxnSpPr>
        <p:spPr bwMode="gray">
          <a:xfrm>
            <a:off x="2963575" y="4262164"/>
            <a:ext cx="893072" cy="862569"/>
          </a:xfrm>
          <a:prstGeom prst="line">
            <a:avLst/>
          </a:prstGeom>
          <a:ln>
            <a:prstDash val="dash"/>
            <a:headEnd/>
            <a:tailEnd/>
          </a:ln>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D71572E7-128B-7AC8-D719-821DC5218D12}"/>
              </a:ext>
            </a:extLst>
          </p:cNvPr>
          <p:cNvCxnSpPr>
            <a:cxnSpLocks/>
            <a:endCxn id="91" idx="1"/>
          </p:cNvCxnSpPr>
          <p:nvPr/>
        </p:nvCxnSpPr>
        <p:spPr bwMode="gray">
          <a:xfrm flipH="1">
            <a:off x="3856647" y="4288953"/>
            <a:ext cx="214489" cy="835780"/>
          </a:xfrm>
          <a:prstGeom prst="line">
            <a:avLst/>
          </a:prstGeom>
          <a:ln>
            <a:prstDash val="dash"/>
            <a:headEnd/>
            <a:tailEn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10294DAF-B932-5DBA-E1C6-452E3BF33D17}"/>
              </a:ext>
            </a:extLst>
          </p:cNvPr>
          <p:cNvCxnSpPr>
            <a:cxnSpLocks/>
            <a:stCxn id="32" idx="4"/>
            <a:endCxn id="91" idx="1"/>
          </p:cNvCxnSpPr>
          <p:nvPr/>
        </p:nvCxnSpPr>
        <p:spPr bwMode="gray">
          <a:xfrm flipH="1">
            <a:off x="3856647" y="4262164"/>
            <a:ext cx="840042" cy="862569"/>
          </a:xfrm>
          <a:prstGeom prst="line">
            <a:avLst/>
          </a:prstGeom>
          <a:ln>
            <a:prstDash val="dash"/>
            <a:headEnd/>
            <a:tailEn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170665F2-629C-2333-2E52-0ECB2AC7245E}"/>
              </a:ext>
            </a:extLst>
          </p:cNvPr>
          <p:cNvCxnSpPr>
            <a:cxnSpLocks/>
            <a:stCxn id="33" idx="4"/>
            <a:endCxn id="91" idx="0"/>
          </p:cNvCxnSpPr>
          <p:nvPr/>
        </p:nvCxnSpPr>
        <p:spPr bwMode="gray">
          <a:xfrm flipH="1">
            <a:off x="4008314" y="4262164"/>
            <a:ext cx="1277040" cy="799747"/>
          </a:xfrm>
          <a:prstGeom prst="line">
            <a:avLst/>
          </a:prstGeom>
          <a:ln>
            <a:prstDash val="dash"/>
            <a:headEnd/>
            <a:tailEn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B5AED7A0-E4A3-677D-4537-6146CE8A1817}"/>
              </a:ext>
            </a:extLst>
          </p:cNvPr>
          <p:cNvCxnSpPr>
            <a:cxnSpLocks/>
            <a:stCxn id="34" idx="4"/>
            <a:endCxn id="91" idx="0"/>
          </p:cNvCxnSpPr>
          <p:nvPr/>
        </p:nvCxnSpPr>
        <p:spPr bwMode="gray">
          <a:xfrm flipH="1">
            <a:off x="4008314" y="4262164"/>
            <a:ext cx="1818711" cy="799747"/>
          </a:xfrm>
          <a:prstGeom prst="line">
            <a:avLst/>
          </a:prstGeom>
          <a:ln>
            <a:prstDash val="dash"/>
            <a:headEnd/>
            <a:tailEnd/>
          </a:ln>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6F3F6AE4-E127-66C4-E669-05398A5C93F6}"/>
              </a:ext>
            </a:extLst>
          </p:cNvPr>
          <p:cNvCxnSpPr>
            <a:cxnSpLocks/>
            <a:stCxn id="35" idx="4"/>
            <a:endCxn id="91" idx="0"/>
          </p:cNvCxnSpPr>
          <p:nvPr/>
        </p:nvCxnSpPr>
        <p:spPr bwMode="gray">
          <a:xfrm flipH="1">
            <a:off x="4008314" y="4262164"/>
            <a:ext cx="2356663" cy="799747"/>
          </a:xfrm>
          <a:prstGeom prst="line">
            <a:avLst/>
          </a:prstGeom>
          <a:ln>
            <a:prstDash val="dash"/>
            <a:headEnd/>
            <a:tailEn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0B269C90-4E3C-57F6-7A05-ADD3F8AA3DF2}"/>
              </a:ext>
            </a:extLst>
          </p:cNvPr>
          <p:cNvCxnSpPr>
            <a:cxnSpLocks/>
            <a:stCxn id="36" idx="4"/>
            <a:endCxn id="91" idx="0"/>
          </p:cNvCxnSpPr>
          <p:nvPr/>
        </p:nvCxnSpPr>
        <p:spPr bwMode="gray">
          <a:xfrm flipH="1">
            <a:off x="4008314" y="4261714"/>
            <a:ext cx="2933797" cy="800197"/>
          </a:xfrm>
          <a:prstGeom prst="line">
            <a:avLst/>
          </a:prstGeom>
          <a:ln>
            <a:prstDash val="dash"/>
            <a:headEnd/>
            <a:tailEn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D70EC071-1BCE-E1F8-DD4D-F1B35FF06E15}"/>
              </a:ext>
            </a:extLst>
          </p:cNvPr>
          <p:cNvCxnSpPr>
            <a:cxnSpLocks/>
            <a:stCxn id="91" idx="7"/>
            <a:endCxn id="37" idx="4"/>
          </p:cNvCxnSpPr>
          <p:nvPr/>
        </p:nvCxnSpPr>
        <p:spPr bwMode="gray">
          <a:xfrm flipV="1">
            <a:off x="4159981" y="4261714"/>
            <a:ext cx="3315144" cy="863019"/>
          </a:xfrm>
          <a:prstGeom prst="line">
            <a:avLst/>
          </a:prstGeom>
          <a:ln>
            <a:prstDash val="dash"/>
            <a:headEnd/>
            <a:tailEnd/>
          </a:ln>
        </p:spPr>
        <p:style>
          <a:lnRef idx="1">
            <a:schemeClr val="dk1"/>
          </a:lnRef>
          <a:fillRef idx="0">
            <a:schemeClr val="dk1"/>
          </a:fillRef>
          <a:effectRef idx="0">
            <a:schemeClr val="dk1"/>
          </a:effectRef>
          <a:fontRef idx="minor">
            <a:schemeClr val="tx1"/>
          </a:fontRef>
        </p:style>
      </p:cxnSp>
      <p:cxnSp>
        <p:nvCxnSpPr>
          <p:cNvPr id="129" name="Straight Connector 128">
            <a:extLst>
              <a:ext uri="{FF2B5EF4-FFF2-40B4-BE49-F238E27FC236}">
                <a16:creationId xmlns:a16="http://schemas.microsoft.com/office/drawing/2014/main" id="{30A48A06-FA2E-4CEC-6332-43E4D109E002}"/>
              </a:ext>
            </a:extLst>
          </p:cNvPr>
          <p:cNvCxnSpPr>
            <a:cxnSpLocks/>
            <a:stCxn id="91" idx="7"/>
            <a:endCxn id="38" idx="4"/>
          </p:cNvCxnSpPr>
          <p:nvPr/>
        </p:nvCxnSpPr>
        <p:spPr bwMode="gray">
          <a:xfrm flipV="1">
            <a:off x="4159981" y="4261714"/>
            <a:ext cx="3860837" cy="863019"/>
          </a:xfrm>
          <a:prstGeom prst="line">
            <a:avLst/>
          </a:prstGeom>
          <a:ln>
            <a:prstDash val="dash"/>
            <a:headEnd/>
            <a:tailEn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3A2F1840-41F6-57C6-3168-CB1654A1296F}"/>
              </a:ext>
            </a:extLst>
          </p:cNvPr>
          <p:cNvCxnSpPr>
            <a:cxnSpLocks/>
            <a:stCxn id="91" idx="7"/>
            <a:endCxn id="39" idx="4"/>
          </p:cNvCxnSpPr>
          <p:nvPr/>
        </p:nvCxnSpPr>
        <p:spPr bwMode="gray">
          <a:xfrm flipV="1">
            <a:off x="4159981" y="4261714"/>
            <a:ext cx="4406530" cy="863019"/>
          </a:xfrm>
          <a:prstGeom prst="line">
            <a:avLst/>
          </a:prstGeom>
          <a:ln>
            <a:prstDash val="dash"/>
            <a:headEnd/>
            <a:tailEnd/>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1A082A7E-725E-6B19-B002-95FCA9171C26}"/>
              </a:ext>
            </a:extLst>
          </p:cNvPr>
          <p:cNvCxnSpPr>
            <a:cxnSpLocks/>
            <a:stCxn id="91" idx="7"/>
            <a:endCxn id="40" idx="4"/>
          </p:cNvCxnSpPr>
          <p:nvPr/>
        </p:nvCxnSpPr>
        <p:spPr bwMode="gray">
          <a:xfrm flipV="1">
            <a:off x="4159981" y="4261714"/>
            <a:ext cx="4952223" cy="863019"/>
          </a:xfrm>
          <a:prstGeom prst="line">
            <a:avLst/>
          </a:prstGeom>
          <a:ln>
            <a:prstDash val="dash"/>
            <a:headEnd/>
            <a:tailEn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B87079D2-17A7-1ED8-43AD-65DADDE3EE1B}"/>
              </a:ext>
            </a:extLst>
          </p:cNvPr>
          <p:cNvCxnSpPr>
            <a:cxnSpLocks/>
            <a:stCxn id="91" idx="7"/>
            <a:endCxn id="42" idx="4"/>
          </p:cNvCxnSpPr>
          <p:nvPr/>
        </p:nvCxnSpPr>
        <p:spPr bwMode="gray">
          <a:xfrm flipV="1">
            <a:off x="4159981" y="4261714"/>
            <a:ext cx="5497422" cy="863019"/>
          </a:xfrm>
          <a:prstGeom prst="line">
            <a:avLst/>
          </a:prstGeom>
          <a:ln>
            <a:prstDash val="dash"/>
            <a:headEnd/>
            <a:tailEnd/>
          </a:ln>
        </p:spPr>
        <p:style>
          <a:lnRef idx="1">
            <a:schemeClr val="dk1"/>
          </a:lnRef>
          <a:fillRef idx="0">
            <a:schemeClr val="dk1"/>
          </a:fillRef>
          <a:effectRef idx="0">
            <a:schemeClr val="dk1"/>
          </a:effectRef>
          <a:fontRef idx="minor">
            <a:schemeClr val="tx1"/>
          </a:fontRef>
        </p:style>
      </p:cxnSp>
      <p:cxnSp>
        <p:nvCxnSpPr>
          <p:cNvPr id="141" name="Straight Connector 140">
            <a:extLst>
              <a:ext uri="{FF2B5EF4-FFF2-40B4-BE49-F238E27FC236}">
                <a16:creationId xmlns:a16="http://schemas.microsoft.com/office/drawing/2014/main" id="{15C3308B-D7BD-8C75-EA56-65DDFD13659B}"/>
              </a:ext>
            </a:extLst>
          </p:cNvPr>
          <p:cNvCxnSpPr>
            <a:cxnSpLocks/>
            <a:stCxn id="92" idx="1"/>
          </p:cNvCxnSpPr>
          <p:nvPr/>
        </p:nvCxnSpPr>
        <p:spPr bwMode="gray">
          <a:xfrm flipH="1" flipV="1">
            <a:off x="1853838" y="4232932"/>
            <a:ext cx="4066480" cy="887281"/>
          </a:xfrm>
          <a:prstGeom prst="line">
            <a:avLst/>
          </a:prstGeom>
          <a:ln>
            <a:prstDash val="dash"/>
            <a:headEnd/>
            <a:tailEnd/>
          </a:ln>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B5E5C606-A9DF-4636-7933-D84972A54614}"/>
              </a:ext>
            </a:extLst>
          </p:cNvPr>
          <p:cNvCxnSpPr>
            <a:cxnSpLocks/>
            <a:stCxn id="92" idx="1"/>
            <a:endCxn id="28" idx="4"/>
          </p:cNvCxnSpPr>
          <p:nvPr/>
        </p:nvCxnSpPr>
        <p:spPr bwMode="gray">
          <a:xfrm flipH="1" flipV="1">
            <a:off x="2385939" y="4262164"/>
            <a:ext cx="3534379" cy="858049"/>
          </a:xfrm>
          <a:prstGeom prst="line">
            <a:avLst/>
          </a:prstGeom>
          <a:ln>
            <a:prstDash val="dash"/>
            <a:headEnd/>
            <a:tailEnd/>
          </a:ln>
        </p:spPr>
        <p:style>
          <a:lnRef idx="1">
            <a:schemeClr val="dk1"/>
          </a:lnRef>
          <a:fillRef idx="0">
            <a:schemeClr val="dk1"/>
          </a:fillRef>
          <a:effectRef idx="0">
            <a:schemeClr val="dk1"/>
          </a:effectRef>
          <a:fontRef idx="minor">
            <a:schemeClr val="tx1"/>
          </a:fontRef>
        </p:style>
      </p:cxnSp>
      <p:cxnSp>
        <p:nvCxnSpPr>
          <p:cNvPr id="150" name="Straight Connector 149">
            <a:extLst>
              <a:ext uri="{FF2B5EF4-FFF2-40B4-BE49-F238E27FC236}">
                <a16:creationId xmlns:a16="http://schemas.microsoft.com/office/drawing/2014/main" id="{5D10ED0A-F986-EAF7-2CC5-DE7D4EEFBC3D}"/>
              </a:ext>
            </a:extLst>
          </p:cNvPr>
          <p:cNvCxnSpPr>
            <a:cxnSpLocks/>
            <a:stCxn id="92" idx="1"/>
            <a:endCxn id="29" idx="4"/>
          </p:cNvCxnSpPr>
          <p:nvPr/>
        </p:nvCxnSpPr>
        <p:spPr bwMode="gray">
          <a:xfrm flipH="1" flipV="1">
            <a:off x="2963575" y="4262164"/>
            <a:ext cx="2956743" cy="858049"/>
          </a:xfrm>
          <a:prstGeom prst="line">
            <a:avLst/>
          </a:prstGeom>
          <a:ln>
            <a:prstDash val="dash"/>
            <a:headEnd/>
            <a:tailEnd/>
          </a:ln>
        </p:spPr>
        <p:style>
          <a:lnRef idx="1">
            <a:schemeClr val="dk1"/>
          </a:lnRef>
          <a:fillRef idx="0">
            <a:schemeClr val="dk1"/>
          </a:fillRef>
          <a:effectRef idx="0">
            <a:schemeClr val="dk1"/>
          </a:effectRef>
          <a:fontRef idx="minor">
            <a:schemeClr val="tx1"/>
          </a:fontRef>
        </p:style>
      </p:cxnSp>
      <p:cxnSp>
        <p:nvCxnSpPr>
          <p:cNvPr id="153" name="Straight Connector 152">
            <a:extLst>
              <a:ext uri="{FF2B5EF4-FFF2-40B4-BE49-F238E27FC236}">
                <a16:creationId xmlns:a16="http://schemas.microsoft.com/office/drawing/2014/main" id="{9B62D682-7FD9-935A-6BD6-94A33C5E113D}"/>
              </a:ext>
            </a:extLst>
          </p:cNvPr>
          <p:cNvCxnSpPr>
            <a:cxnSpLocks/>
            <a:stCxn id="92" idx="1"/>
            <a:endCxn id="29" idx="4"/>
          </p:cNvCxnSpPr>
          <p:nvPr/>
        </p:nvCxnSpPr>
        <p:spPr bwMode="gray">
          <a:xfrm flipH="1" flipV="1">
            <a:off x="2963575" y="4262164"/>
            <a:ext cx="2956743" cy="858049"/>
          </a:xfrm>
          <a:prstGeom prst="line">
            <a:avLst/>
          </a:prstGeom>
          <a:ln>
            <a:prstDash val="dash"/>
            <a:headEnd/>
            <a:tailEnd/>
          </a:ln>
        </p:spPr>
        <p:style>
          <a:lnRef idx="1">
            <a:schemeClr val="dk1"/>
          </a:lnRef>
          <a:fillRef idx="0">
            <a:schemeClr val="dk1"/>
          </a:fillRef>
          <a:effectRef idx="0">
            <a:schemeClr val="dk1"/>
          </a:effectRef>
          <a:fontRef idx="minor">
            <a:schemeClr val="tx1"/>
          </a:fontRef>
        </p:style>
      </p:cxnSp>
      <p:cxnSp>
        <p:nvCxnSpPr>
          <p:cNvPr id="157" name="Straight Connector 156">
            <a:extLst>
              <a:ext uri="{FF2B5EF4-FFF2-40B4-BE49-F238E27FC236}">
                <a16:creationId xmlns:a16="http://schemas.microsoft.com/office/drawing/2014/main" id="{ECC6ED37-5116-5EF7-7E6A-30AFC4133A94}"/>
              </a:ext>
            </a:extLst>
          </p:cNvPr>
          <p:cNvCxnSpPr>
            <a:cxnSpLocks/>
            <a:stCxn id="92" idx="1"/>
            <a:endCxn id="30" idx="4"/>
          </p:cNvCxnSpPr>
          <p:nvPr/>
        </p:nvCxnSpPr>
        <p:spPr bwMode="gray">
          <a:xfrm flipH="1" flipV="1">
            <a:off x="3541211" y="4262164"/>
            <a:ext cx="2379107" cy="858049"/>
          </a:xfrm>
          <a:prstGeom prst="line">
            <a:avLst/>
          </a:prstGeom>
          <a:ln>
            <a:prstDash val="dash"/>
            <a:headEnd/>
            <a:tailEnd/>
          </a:ln>
        </p:spPr>
        <p:style>
          <a:lnRef idx="1">
            <a:schemeClr val="dk1"/>
          </a:lnRef>
          <a:fillRef idx="0">
            <a:schemeClr val="dk1"/>
          </a:fillRef>
          <a:effectRef idx="0">
            <a:schemeClr val="dk1"/>
          </a:effectRef>
          <a:fontRef idx="minor">
            <a:schemeClr val="tx1"/>
          </a:fontRef>
        </p:style>
      </p:cxnSp>
      <p:cxnSp>
        <p:nvCxnSpPr>
          <p:cNvPr id="160" name="Straight Connector 159">
            <a:extLst>
              <a:ext uri="{FF2B5EF4-FFF2-40B4-BE49-F238E27FC236}">
                <a16:creationId xmlns:a16="http://schemas.microsoft.com/office/drawing/2014/main" id="{3F6F5ADF-177B-4452-332B-5A2A00E964C6}"/>
              </a:ext>
            </a:extLst>
          </p:cNvPr>
          <p:cNvCxnSpPr>
            <a:cxnSpLocks/>
            <a:stCxn id="92" idx="1"/>
            <a:endCxn id="31" idx="4"/>
          </p:cNvCxnSpPr>
          <p:nvPr/>
        </p:nvCxnSpPr>
        <p:spPr bwMode="gray">
          <a:xfrm flipH="1" flipV="1">
            <a:off x="4118950" y="4262164"/>
            <a:ext cx="1801368" cy="858049"/>
          </a:xfrm>
          <a:prstGeom prst="line">
            <a:avLst/>
          </a:prstGeom>
          <a:ln>
            <a:prstDash val="dash"/>
            <a:headEnd/>
            <a:tailEnd/>
          </a:ln>
        </p:spPr>
        <p:style>
          <a:lnRef idx="1">
            <a:schemeClr val="dk1"/>
          </a:lnRef>
          <a:fillRef idx="0">
            <a:schemeClr val="dk1"/>
          </a:fillRef>
          <a:effectRef idx="0">
            <a:schemeClr val="dk1"/>
          </a:effectRef>
          <a:fontRef idx="minor">
            <a:schemeClr val="tx1"/>
          </a:fontRef>
        </p:style>
      </p:cxnSp>
      <p:cxnSp>
        <p:nvCxnSpPr>
          <p:cNvPr id="163" name="Straight Connector 162">
            <a:extLst>
              <a:ext uri="{FF2B5EF4-FFF2-40B4-BE49-F238E27FC236}">
                <a16:creationId xmlns:a16="http://schemas.microsoft.com/office/drawing/2014/main" id="{2AEB5057-4692-4F9B-437F-3AE6B46162B8}"/>
              </a:ext>
            </a:extLst>
          </p:cNvPr>
          <p:cNvCxnSpPr>
            <a:cxnSpLocks/>
            <a:stCxn id="92" idx="1"/>
            <a:endCxn id="32" idx="4"/>
          </p:cNvCxnSpPr>
          <p:nvPr/>
        </p:nvCxnSpPr>
        <p:spPr bwMode="gray">
          <a:xfrm flipH="1" flipV="1">
            <a:off x="4696689" y="4262164"/>
            <a:ext cx="1223629" cy="858049"/>
          </a:xfrm>
          <a:prstGeom prst="line">
            <a:avLst/>
          </a:prstGeom>
          <a:ln>
            <a:prstDash val="dash"/>
            <a:headEnd/>
            <a:tailEnd/>
          </a:ln>
        </p:spPr>
        <p:style>
          <a:lnRef idx="1">
            <a:schemeClr val="dk1"/>
          </a:lnRef>
          <a:fillRef idx="0">
            <a:schemeClr val="dk1"/>
          </a:fillRef>
          <a:effectRef idx="0">
            <a:schemeClr val="dk1"/>
          </a:effectRef>
          <a:fontRef idx="minor">
            <a:schemeClr val="tx1"/>
          </a:fontRef>
        </p:style>
      </p:cxnSp>
      <p:cxnSp>
        <p:nvCxnSpPr>
          <p:cNvPr id="166" name="Straight Connector 165">
            <a:extLst>
              <a:ext uri="{FF2B5EF4-FFF2-40B4-BE49-F238E27FC236}">
                <a16:creationId xmlns:a16="http://schemas.microsoft.com/office/drawing/2014/main" id="{ACB956FD-5561-CDA6-80DF-80A0C526FD3B}"/>
              </a:ext>
            </a:extLst>
          </p:cNvPr>
          <p:cNvCxnSpPr>
            <a:cxnSpLocks/>
            <a:stCxn id="92" idx="1"/>
            <a:endCxn id="33" idx="4"/>
          </p:cNvCxnSpPr>
          <p:nvPr/>
        </p:nvCxnSpPr>
        <p:spPr bwMode="gray">
          <a:xfrm flipH="1" flipV="1">
            <a:off x="5285354" y="4262164"/>
            <a:ext cx="634964" cy="858049"/>
          </a:xfrm>
          <a:prstGeom prst="line">
            <a:avLst/>
          </a:prstGeom>
          <a:ln>
            <a:prstDash val="dash"/>
            <a:headEnd/>
            <a:tailEnd/>
          </a:ln>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B27E8053-1306-2EA8-7909-497E89D6F08F}"/>
              </a:ext>
            </a:extLst>
          </p:cNvPr>
          <p:cNvCxnSpPr>
            <a:cxnSpLocks/>
            <a:stCxn id="92" idx="1"/>
            <a:endCxn id="34" idx="4"/>
          </p:cNvCxnSpPr>
          <p:nvPr/>
        </p:nvCxnSpPr>
        <p:spPr bwMode="gray">
          <a:xfrm flipH="1" flipV="1">
            <a:off x="5827025" y="4262164"/>
            <a:ext cx="93293" cy="858049"/>
          </a:xfrm>
          <a:prstGeom prst="line">
            <a:avLst/>
          </a:prstGeom>
          <a:ln>
            <a:prstDash val="dash"/>
            <a:headEnd/>
            <a:tailEnd/>
          </a:ln>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4B5209EF-3BB1-2A29-4523-1C732B30990A}"/>
              </a:ext>
            </a:extLst>
          </p:cNvPr>
          <p:cNvCxnSpPr>
            <a:cxnSpLocks/>
            <a:stCxn id="92" idx="1"/>
            <a:endCxn id="35" idx="4"/>
          </p:cNvCxnSpPr>
          <p:nvPr/>
        </p:nvCxnSpPr>
        <p:spPr bwMode="gray">
          <a:xfrm flipV="1">
            <a:off x="5920318" y="4262164"/>
            <a:ext cx="444659" cy="858049"/>
          </a:xfrm>
          <a:prstGeom prst="line">
            <a:avLst/>
          </a:prstGeom>
          <a:ln>
            <a:prstDash val="dash"/>
            <a:headEnd/>
            <a:tailEnd/>
          </a:ln>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4A753CC2-2581-E8EA-6F66-59340A11CA9B}"/>
              </a:ext>
            </a:extLst>
          </p:cNvPr>
          <p:cNvCxnSpPr>
            <a:cxnSpLocks/>
            <a:stCxn id="92" idx="0"/>
            <a:endCxn id="36" idx="4"/>
          </p:cNvCxnSpPr>
          <p:nvPr/>
        </p:nvCxnSpPr>
        <p:spPr bwMode="gray">
          <a:xfrm flipV="1">
            <a:off x="6071985" y="4261714"/>
            <a:ext cx="870126" cy="795677"/>
          </a:xfrm>
          <a:prstGeom prst="line">
            <a:avLst/>
          </a:prstGeom>
          <a:ln>
            <a:prstDash val="dash"/>
            <a:headEnd/>
            <a:tailEnd/>
          </a:ln>
        </p:spPr>
        <p:style>
          <a:lnRef idx="1">
            <a:schemeClr val="dk1"/>
          </a:lnRef>
          <a:fillRef idx="0">
            <a:schemeClr val="dk1"/>
          </a:fillRef>
          <a:effectRef idx="0">
            <a:schemeClr val="dk1"/>
          </a:effectRef>
          <a:fontRef idx="minor">
            <a:schemeClr val="tx1"/>
          </a:fontRef>
        </p:style>
      </p:cxnSp>
      <p:cxnSp>
        <p:nvCxnSpPr>
          <p:cNvPr id="180" name="Straight Connector 179">
            <a:extLst>
              <a:ext uri="{FF2B5EF4-FFF2-40B4-BE49-F238E27FC236}">
                <a16:creationId xmlns:a16="http://schemas.microsoft.com/office/drawing/2014/main" id="{529664BA-9186-05AB-618C-EB38F85BDE07}"/>
              </a:ext>
            </a:extLst>
          </p:cNvPr>
          <p:cNvCxnSpPr>
            <a:cxnSpLocks/>
            <a:stCxn id="92" idx="0"/>
            <a:endCxn id="37" idx="4"/>
          </p:cNvCxnSpPr>
          <p:nvPr/>
        </p:nvCxnSpPr>
        <p:spPr bwMode="gray">
          <a:xfrm flipV="1">
            <a:off x="6071985" y="4261714"/>
            <a:ext cx="1403140" cy="795677"/>
          </a:xfrm>
          <a:prstGeom prst="line">
            <a:avLst/>
          </a:prstGeom>
          <a:ln>
            <a:prstDash val="dash"/>
            <a:headEnd/>
            <a:tailEnd/>
          </a:ln>
        </p:spPr>
        <p:style>
          <a:lnRef idx="1">
            <a:schemeClr val="dk1"/>
          </a:lnRef>
          <a:fillRef idx="0">
            <a:schemeClr val="dk1"/>
          </a:fillRef>
          <a:effectRef idx="0">
            <a:schemeClr val="dk1"/>
          </a:effectRef>
          <a:fontRef idx="minor">
            <a:schemeClr val="tx1"/>
          </a:fontRef>
        </p:style>
      </p:cxnSp>
      <p:cxnSp>
        <p:nvCxnSpPr>
          <p:cNvPr id="183" name="Straight Connector 182">
            <a:extLst>
              <a:ext uri="{FF2B5EF4-FFF2-40B4-BE49-F238E27FC236}">
                <a16:creationId xmlns:a16="http://schemas.microsoft.com/office/drawing/2014/main" id="{4CFBD2A6-B71E-41A8-136B-8F9BDAC21A59}"/>
              </a:ext>
            </a:extLst>
          </p:cNvPr>
          <p:cNvCxnSpPr>
            <a:cxnSpLocks/>
            <a:stCxn id="92" idx="0"/>
            <a:endCxn id="38" idx="4"/>
          </p:cNvCxnSpPr>
          <p:nvPr/>
        </p:nvCxnSpPr>
        <p:spPr bwMode="gray">
          <a:xfrm flipV="1">
            <a:off x="6071985" y="4261714"/>
            <a:ext cx="1948833" cy="795677"/>
          </a:xfrm>
          <a:prstGeom prst="line">
            <a:avLst/>
          </a:prstGeom>
          <a:ln>
            <a:prstDash val="dash"/>
            <a:headEnd/>
            <a:tailEnd/>
          </a:ln>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1FE92AD9-CFA9-7D6A-A8E8-AA102193AD39}"/>
              </a:ext>
            </a:extLst>
          </p:cNvPr>
          <p:cNvCxnSpPr>
            <a:cxnSpLocks/>
            <a:stCxn id="92" idx="0"/>
            <a:endCxn id="39" idx="4"/>
          </p:cNvCxnSpPr>
          <p:nvPr/>
        </p:nvCxnSpPr>
        <p:spPr bwMode="gray">
          <a:xfrm flipV="1">
            <a:off x="6071985" y="4261714"/>
            <a:ext cx="2494526" cy="795677"/>
          </a:xfrm>
          <a:prstGeom prst="line">
            <a:avLst/>
          </a:prstGeom>
          <a:ln>
            <a:prstDash val="dash"/>
            <a:headEnd/>
            <a:tailEnd/>
          </a:ln>
        </p:spPr>
        <p:style>
          <a:lnRef idx="1">
            <a:schemeClr val="dk1"/>
          </a:lnRef>
          <a:fillRef idx="0">
            <a:schemeClr val="dk1"/>
          </a:fillRef>
          <a:effectRef idx="0">
            <a:schemeClr val="dk1"/>
          </a:effectRef>
          <a:fontRef idx="minor">
            <a:schemeClr val="tx1"/>
          </a:fontRef>
        </p:style>
      </p:cxnSp>
      <p:cxnSp>
        <p:nvCxnSpPr>
          <p:cNvPr id="192" name="Straight Connector 191">
            <a:extLst>
              <a:ext uri="{FF2B5EF4-FFF2-40B4-BE49-F238E27FC236}">
                <a16:creationId xmlns:a16="http://schemas.microsoft.com/office/drawing/2014/main" id="{3E519A6D-802C-A9CF-2B6E-5A26A1F1BA1B}"/>
              </a:ext>
            </a:extLst>
          </p:cNvPr>
          <p:cNvCxnSpPr>
            <a:cxnSpLocks/>
            <a:stCxn id="92" idx="0"/>
            <a:endCxn id="40" idx="4"/>
          </p:cNvCxnSpPr>
          <p:nvPr/>
        </p:nvCxnSpPr>
        <p:spPr bwMode="gray">
          <a:xfrm flipV="1">
            <a:off x="6071985" y="4261714"/>
            <a:ext cx="3040219" cy="795677"/>
          </a:xfrm>
          <a:prstGeom prst="line">
            <a:avLst/>
          </a:prstGeom>
          <a:ln>
            <a:prstDash val="dash"/>
            <a:headEnd/>
            <a:tailEnd/>
          </a:ln>
        </p:spPr>
        <p:style>
          <a:lnRef idx="1">
            <a:schemeClr val="dk1"/>
          </a:lnRef>
          <a:fillRef idx="0">
            <a:schemeClr val="dk1"/>
          </a:fillRef>
          <a:effectRef idx="0">
            <a:schemeClr val="dk1"/>
          </a:effectRef>
          <a:fontRef idx="minor">
            <a:schemeClr val="tx1"/>
          </a:fontRef>
        </p:style>
      </p:cxnSp>
      <p:cxnSp>
        <p:nvCxnSpPr>
          <p:cNvPr id="195" name="Straight Connector 194">
            <a:extLst>
              <a:ext uri="{FF2B5EF4-FFF2-40B4-BE49-F238E27FC236}">
                <a16:creationId xmlns:a16="http://schemas.microsoft.com/office/drawing/2014/main" id="{F2F05842-D175-7CA6-84F5-686ACB7FD144}"/>
              </a:ext>
            </a:extLst>
          </p:cNvPr>
          <p:cNvCxnSpPr>
            <a:cxnSpLocks/>
            <a:stCxn id="92" idx="0"/>
            <a:endCxn id="42" idx="4"/>
          </p:cNvCxnSpPr>
          <p:nvPr/>
        </p:nvCxnSpPr>
        <p:spPr bwMode="gray">
          <a:xfrm flipV="1">
            <a:off x="6071985" y="4261714"/>
            <a:ext cx="3585418" cy="795677"/>
          </a:xfrm>
          <a:prstGeom prst="line">
            <a:avLst/>
          </a:prstGeom>
          <a:ln>
            <a:prstDash val="dash"/>
            <a:headEnd/>
            <a:tailEnd/>
          </a:ln>
        </p:spPr>
        <p:style>
          <a:lnRef idx="1">
            <a:schemeClr val="dk1"/>
          </a:lnRef>
          <a:fillRef idx="0">
            <a:schemeClr val="dk1"/>
          </a:fillRef>
          <a:effectRef idx="0">
            <a:schemeClr val="dk1"/>
          </a:effectRef>
          <a:fontRef idx="minor">
            <a:schemeClr val="tx1"/>
          </a:fontRef>
        </p:style>
      </p:cxnSp>
      <p:cxnSp>
        <p:nvCxnSpPr>
          <p:cNvPr id="198" name="Straight Connector 197">
            <a:extLst>
              <a:ext uri="{FF2B5EF4-FFF2-40B4-BE49-F238E27FC236}">
                <a16:creationId xmlns:a16="http://schemas.microsoft.com/office/drawing/2014/main" id="{C699CF79-F02B-C514-6A77-CF2BBD53AA46}"/>
              </a:ext>
            </a:extLst>
          </p:cNvPr>
          <p:cNvCxnSpPr>
            <a:cxnSpLocks/>
            <a:stCxn id="93" idx="1"/>
            <a:endCxn id="41" idx="5"/>
          </p:cNvCxnSpPr>
          <p:nvPr/>
        </p:nvCxnSpPr>
        <p:spPr bwMode="gray">
          <a:xfrm flipH="1" flipV="1">
            <a:off x="2005505" y="4198892"/>
            <a:ext cx="5967447" cy="921321"/>
          </a:xfrm>
          <a:prstGeom prst="line">
            <a:avLst/>
          </a:prstGeom>
          <a:ln>
            <a:prstDash val="dash"/>
            <a:headEnd/>
            <a:tailEnd/>
          </a:ln>
        </p:spPr>
        <p:style>
          <a:lnRef idx="1">
            <a:schemeClr val="dk1"/>
          </a:lnRef>
          <a:fillRef idx="0">
            <a:schemeClr val="dk1"/>
          </a:fillRef>
          <a:effectRef idx="0">
            <a:schemeClr val="dk1"/>
          </a:effectRef>
          <a:fontRef idx="minor">
            <a:schemeClr val="tx1"/>
          </a:fontRef>
        </p:style>
      </p:cxnSp>
      <p:cxnSp>
        <p:nvCxnSpPr>
          <p:cNvPr id="201" name="Straight Connector 200">
            <a:extLst>
              <a:ext uri="{FF2B5EF4-FFF2-40B4-BE49-F238E27FC236}">
                <a16:creationId xmlns:a16="http://schemas.microsoft.com/office/drawing/2014/main" id="{97530059-DBA4-D350-FEE5-B9F6FAA89FD7}"/>
              </a:ext>
            </a:extLst>
          </p:cNvPr>
          <p:cNvCxnSpPr>
            <a:cxnSpLocks/>
            <a:stCxn id="93" idx="1"/>
            <a:endCxn id="28" idx="4"/>
          </p:cNvCxnSpPr>
          <p:nvPr/>
        </p:nvCxnSpPr>
        <p:spPr bwMode="gray">
          <a:xfrm flipH="1" flipV="1">
            <a:off x="2385939" y="4262164"/>
            <a:ext cx="5587013" cy="858049"/>
          </a:xfrm>
          <a:prstGeom prst="line">
            <a:avLst/>
          </a:prstGeom>
          <a:ln>
            <a:prstDash val="dash"/>
            <a:headEnd/>
            <a:tailEnd/>
          </a:ln>
        </p:spPr>
        <p:style>
          <a:lnRef idx="1">
            <a:schemeClr val="dk1"/>
          </a:lnRef>
          <a:fillRef idx="0">
            <a:schemeClr val="dk1"/>
          </a:fillRef>
          <a:effectRef idx="0">
            <a:schemeClr val="dk1"/>
          </a:effectRef>
          <a:fontRef idx="minor">
            <a:schemeClr val="tx1"/>
          </a:fontRef>
        </p:style>
      </p:cxnSp>
      <p:cxnSp>
        <p:nvCxnSpPr>
          <p:cNvPr id="204" name="Straight Connector 203">
            <a:extLst>
              <a:ext uri="{FF2B5EF4-FFF2-40B4-BE49-F238E27FC236}">
                <a16:creationId xmlns:a16="http://schemas.microsoft.com/office/drawing/2014/main" id="{426D0479-7766-700D-D5B4-A3550DBB076C}"/>
              </a:ext>
            </a:extLst>
          </p:cNvPr>
          <p:cNvCxnSpPr>
            <a:cxnSpLocks/>
            <a:stCxn id="93" idx="1"/>
            <a:endCxn id="29" idx="4"/>
          </p:cNvCxnSpPr>
          <p:nvPr/>
        </p:nvCxnSpPr>
        <p:spPr bwMode="gray">
          <a:xfrm flipH="1" flipV="1">
            <a:off x="2963575" y="4262164"/>
            <a:ext cx="5009377" cy="858049"/>
          </a:xfrm>
          <a:prstGeom prst="line">
            <a:avLst/>
          </a:prstGeom>
          <a:ln>
            <a:prstDash val="dash"/>
            <a:headEnd/>
            <a:tailEnd/>
          </a:ln>
        </p:spPr>
        <p:style>
          <a:lnRef idx="1">
            <a:schemeClr val="dk1"/>
          </a:lnRef>
          <a:fillRef idx="0">
            <a:schemeClr val="dk1"/>
          </a:fillRef>
          <a:effectRef idx="0">
            <a:schemeClr val="dk1"/>
          </a:effectRef>
          <a:fontRef idx="minor">
            <a:schemeClr val="tx1"/>
          </a:fontRef>
        </p:style>
      </p:cxnSp>
      <p:cxnSp>
        <p:nvCxnSpPr>
          <p:cNvPr id="207" name="Straight Connector 206">
            <a:extLst>
              <a:ext uri="{FF2B5EF4-FFF2-40B4-BE49-F238E27FC236}">
                <a16:creationId xmlns:a16="http://schemas.microsoft.com/office/drawing/2014/main" id="{F59B3BCE-CD36-1504-BF9B-9627B59DE501}"/>
              </a:ext>
            </a:extLst>
          </p:cNvPr>
          <p:cNvCxnSpPr>
            <a:cxnSpLocks/>
            <a:stCxn id="93" idx="1"/>
            <a:endCxn id="30" idx="4"/>
          </p:cNvCxnSpPr>
          <p:nvPr/>
        </p:nvCxnSpPr>
        <p:spPr bwMode="gray">
          <a:xfrm flipH="1" flipV="1">
            <a:off x="3541211" y="4262164"/>
            <a:ext cx="4431741" cy="858049"/>
          </a:xfrm>
          <a:prstGeom prst="line">
            <a:avLst/>
          </a:prstGeom>
          <a:ln>
            <a:prstDash val="dash"/>
            <a:headEnd/>
            <a:tailEnd/>
          </a:ln>
        </p:spPr>
        <p:style>
          <a:lnRef idx="1">
            <a:schemeClr val="dk1"/>
          </a:lnRef>
          <a:fillRef idx="0">
            <a:schemeClr val="dk1"/>
          </a:fillRef>
          <a:effectRef idx="0">
            <a:schemeClr val="dk1"/>
          </a:effectRef>
          <a:fontRef idx="minor">
            <a:schemeClr val="tx1"/>
          </a:fontRef>
        </p:style>
      </p:cxnSp>
      <p:cxnSp>
        <p:nvCxnSpPr>
          <p:cNvPr id="210" name="Straight Connector 209">
            <a:extLst>
              <a:ext uri="{FF2B5EF4-FFF2-40B4-BE49-F238E27FC236}">
                <a16:creationId xmlns:a16="http://schemas.microsoft.com/office/drawing/2014/main" id="{4EDC29DF-9787-51E5-6AD7-5CA3036E84C6}"/>
              </a:ext>
            </a:extLst>
          </p:cNvPr>
          <p:cNvCxnSpPr>
            <a:cxnSpLocks/>
            <a:stCxn id="93" idx="1"/>
            <a:endCxn id="31" idx="4"/>
          </p:cNvCxnSpPr>
          <p:nvPr/>
        </p:nvCxnSpPr>
        <p:spPr bwMode="gray">
          <a:xfrm flipH="1" flipV="1">
            <a:off x="4118950" y="4262164"/>
            <a:ext cx="3854002" cy="858049"/>
          </a:xfrm>
          <a:prstGeom prst="line">
            <a:avLst/>
          </a:prstGeom>
          <a:ln>
            <a:prstDash val="dash"/>
            <a:headEnd/>
            <a:tailEnd/>
          </a:ln>
        </p:spPr>
        <p:style>
          <a:lnRef idx="1">
            <a:schemeClr val="dk1"/>
          </a:lnRef>
          <a:fillRef idx="0">
            <a:schemeClr val="dk1"/>
          </a:fillRef>
          <a:effectRef idx="0">
            <a:schemeClr val="dk1"/>
          </a:effectRef>
          <a:fontRef idx="minor">
            <a:schemeClr val="tx1"/>
          </a:fontRef>
        </p:style>
      </p:cxnSp>
      <p:cxnSp>
        <p:nvCxnSpPr>
          <p:cNvPr id="213" name="Straight Connector 212">
            <a:extLst>
              <a:ext uri="{FF2B5EF4-FFF2-40B4-BE49-F238E27FC236}">
                <a16:creationId xmlns:a16="http://schemas.microsoft.com/office/drawing/2014/main" id="{9A25A19A-B491-32F7-C0FD-889E1DA26433}"/>
              </a:ext>
            </a:extLst>
          </p:cNvPr>
          <p:cNvCxnSpPr>
            <a:cxnSpLocks/>
            <a:stCxn id="93" idx="1"/>
            <a:endCxn id="32" idx="4"/>
          </p:cNvCxnSpPr>
          <p:nvPr/>
        </p:nvCxnSpPr>
        <p:spPr bwMode="gray">
          <a:xfrm flipH="1" flipV="1">
            <a:off x="4696689" y="4262164"/>
            <a:ext cx="3276263" cy="858049"/>
          </a:xfrm>
          <a:prstGeom prst="line">
            <a:avLst/>
          </a:prstGeom>
          <a:ln>
            <a:prstDash val="dash"/>
            <a:headEnd/>
            <a:tailEnd/>
          </a:ln>
        </p:spPr>
        <p:style>
          <a:lnRef idx="1">
            <a:schemeClr val="dk1"/>
          </a:lnRef>
          <a:fillRef idx="0">
            <a:schemeClr val="dk1"/>
          </a:fillRef>
          <a:effectRef idx="0">
            <a:schemeClr val="dk1"/>
          </a:effectRef>
          <a:fontRef idx="minor">
            <a:schemeClr val="tx1"/>
          </a:fontRef>
        </p:style>
      </p:cxnSp>
      <p:cxnSp>
        <p:nvCxnSpPr>
          <p:cNvPr id="216" name="Straight Connector 215">
            <a:extLst>
              <a:ext uri="{FF2B5EF4-FFF2-40B4-BE49-F238E27FC236}">
                <a16:creationId xmlns:a16="http://schemas.microsoft.com/office/drawing/2014/main" id="{81048A31-4135-4850-833C-A9A8AA39F35F}"/>
              </a:ext>
            </a:extLst>
          </p:cNvPr>
          <p:cNvCxnSpPr>
            <a:cxnSpLocks/>
            <a:stCxn id="93" idx="1"/>
            <a:endCxn id="33" idx="4"/>
          </p:cNvCxnSpPr>
          <p:nvPr/>
        </p:nvCxnSpPr>
        <p:spPr bwMode="gray">
          <a:xfrm flipH="1" flipV="1">
            <a:off x="5285354" y="4262164"/>
            <a:ext cx="2687598" cy="858049"/>
          </a:xfrm>
          <a:prstGeom prst="line">
            <a:avLst/>
          </a:prstGeom>
          <a:ln>
            <a:prstDash val="dash"/>
            <a:headEnd/>
            <a:tailEnd/>
          </a:ln>
        </p:spPr>
        <p:style>
          <a:lnRef idx="1">
            <a:schemeClr val="dk1"/>
          </a:lnRef>
          <a:fillRef idx="0">
            <a:schemeClr val="dk1"/>
          </a:fillRef>
          <a:effectRef idx="0">
            <a:schemeClr val="dk1"/>
          </a:effectRef>
          <a:fontRef idx="minor">
            <a:schemeClr val="tx1"/>
          </a:fontRef>
        </p:style>
      </p:cxnSp>
      <p:cxnSp>
        <p:nvCxnSpPr>
          <p:cNvPr id="219" name="Straight Connector 218">
            <a:extLst>
              <a:ext uri="{FF2B5EF4-FFF2-40B4-BE49-F238E27FC236}">
                <a16:creationId xmlns:a16="http://schemas.microsoft.com/office/drawing/2014/main" id="{ADEDF370-341B-9DCF-2E7C-E7253EFE76D6}"/>
              </a:ext>
            </a:extLst>
          </p:cNvPr>
          <p:cNvCxnSpPr>
            <a:cxnSpLocks/>
            <a:stCxn id="93" idx="1"/>
            <a:endCxn id="34" idx="4"/>
          </p:cNvCxnSpPr>
          <p:nvPr/>
        </p:nvCxnSpPr>
        <p:spPr bwMode="gray">
          <a:xfrm flipH="1" flipV="1">
            <a:off x="5827025" y="4262164"/>
            <a:ext cx="2145927" cy="858049"/>
          </a:xfrm>
          <a:prstGeom prst="line">
            <a:avLst/>
          </a:prstGeom>
          <a:ln>
            <a:prstDash val="dash"/>
            <a:headEnd/>
            <a:tailEnd/>
          </a:ln>
        </p:spPr>
        <p:style>
          <a:lnRef idx="1">
            <a:schemeClr val="dk1"/>
          </a:lnRef>
          <a:fillRef idx="0">
            <a:schemeClr val="dk1"/>
          </a:fillRef>
          <a:effectRef idx="0">
            <a:schemeClr val="dk1"/>
          </a:effectRef>
          <a:fontRef idx="minor">
            <a:schemeClr val="tx1"/>
          </a:fontRef>
        </p:style>
      </p:cxnSp>
      <p:cxnSp>
        <p:nvCxnSpPr>
          <p:cNvPr id="222" name="Straight Connector 221">
            <a:extLst>
              <a:ext uri="{FF2B5EF4-FFF2-40B4-BE49-F238E27FC236}">
                <a16:creationId xmlns:a16="http://schemas.microsoft.com/office/drawing/2014/main" id="{6C9C5003-421A-3638-1FDA-0467A5D83C5E}"/>
              </a:ext>
            </a:extLst>
          </p:cNvPr>
          <p:cNvCxnSpPr>
            <a:cxnSpLocks/>
            <a:endCxn id="35" idx="4"/>
          </p:cNvCxnSpPr>
          <p:nvPr/>
        </p:nvCxnSpPr>
        <p:spPr bwMode="gray">
          <a:xfrm flipH="1" flipV="1">
            <a:off x="6364977" y="4262164"/>
            <a:ext cx="1545153" cy="828529"/>
          </a:xfrm>
          <a:prstGeom prst="line">
            <a:avLst/>
          </a:prstGeom>
          <a:ln>
            <a:prstDash val="dash"/>
            <a:headEnd/>
            <a:tailEnd/>
          </a:ln>
        </p:spPr>
        <p:style>
          <a:lnRef idx="1">
            <a:schemeClr val="dk1"/>
          </a:lnRef>
          <a:fillRef idx="0">
            <a:schemeClr val="dk1"/>
          </a:fillRef>
          <a:effectRef idx="0">
            <a:schemeClr val="dk1"/>
          </a:effectRef>
          <a:fontRef idx="minor">
            <a:schemeClr val="tx1"/>
          </a:fontRef>
        </p:style>
      </p:cxnSp>
      <p:cxnSp>
        <p:nvCxnSpPr>
          <p:cNvPr id="225" name="Straight Connector 224">
            <a:extLst>
              <a:ext uri="{FF2B5EF4-FFF2-40B4-BE49-F238E27FC236}">
                <a16:creationId xmlns:a16="http://schemas.microsoft.com/office/drawing/2014/main" id="{56E28CE9-67A7-ED75-DC1A-54AEDA891958}"/>
              </a:ext>
            </a:extLst>
          </p:cNvPr>
          <p:cNvCxnSpPr>
            <a:cxnSpLocks/>
            <a:stCxn id="93" idx="1"/>
            <a:endCxn id="36" idx="4"/>
          </p:cNvCxnSpPr>
          <p:nvPr/>
        </p:nvCxnSpPr>
        <p:spPr bwMode="gray">
          <a:xfrm flipH="1" flipV="1">
            <a:off x="6942111" y="4261714"/>
            <a:ext cx="1030841" cy="858499"/>
          </a:xfrm>
          <a:prstGeom prst="line">
            <a:avLst/>
          </a:prstGeom>
          <a:ln>
            <a:prstDash val="dash"/>
            <a:headEnd/>
            <a:tailEnd/>
          </a:ln>
        </p:spPr>
        <p:style>
          <a:lnRef idx="1">
            <a:schemeClr val="dk1"/>
          </a:lnRef>
          <a:fillRef idx="0">
            <a:schemeClr val="dk1"/>
          </a:fillRef>
          <a:effectRef idx="0">
            <a:schemeClr val="dk1"/>
          </a:effectRef>
          <a:fontRef idx="minor">
            <a:schemeClr val="tx1"/>
          </a:fontRef>
        </p:style>
      </p:cxnSp>
      <p:cxnSp>
        <p:nvCxnSpPr>
          <p:cNvPr id="228" name="Straight Connector 227">
            <a:extLst>
              <a:ext uri="{FF2B5EF4-FFF2-40B4-BE49-F238E27FC236}">
                <a16:creationId xmlns:a16="http://schemas.microsoft.com/office/drawing/2014/main" id="{BD757D64-CB50-A2C2-F58D-504AF4D44E4A}"/>
              </a:ext>
            </a:extLst>
          </p:cNvPr>
          <p:cNvCxnSpPr>
            <a:cxnSpLocks/>
            <a:stCxn id="93" idx="1"/>
            <a:endCxn id="37" idx="4"/>
          </p:cNvCxnSpPr>
          <p:nvPr/>
        </p:nvCxnSpPr>
        <p:spPr bwMode="gray">
          <a:xfrm flipH="1" flipV="1">
            <a:off x="7475125" y="4261714"/>
            <a:ext cx="497827" cy="858499"/>
          </a:xfrm>
          <a:prstGeom prst="line">
            <a:avLst/>
          </a:prstGeom>
          <a:ln>
            <a:prstDash val="dash"/>
            <a:headEnd/>
            <a:tailEnd/>
          </a:ln>
        </p:spPr>
        <p:style>
          <a:lnRef idx="1">
            <a:schemeClr val="dk1"/>
          </a:lnRef>
          <a:fillRef idx="0">
            <a:schemeClr val="dk1"/>
          </a:fillRef>
          <a:effectRef idx="0">
            <a:schemeClr val="dk1"/>
          </a:effectRef>
          <a:fontRef idx="minor">
            <a:schemeClr val="tx1"/>
          </a:fontRef>
        </p:style>
      </p:cxnSp>
      <p:cxnSp>
        <p:nvCxnSpPr>
          <p:cNvPr id="231" name="Straight Connector 230">
            <a:extLst>
              <a:ext uri="{FF2B5EF4-FFF2-40B4-BE49-F238E27FC236}">
                <a16:creationId xmlns:a16="http://schemas.microsoft.com/office/drawing/2014/main" id="{0CBEC75B-2AEE-0C7F-1022-47F41F317FE9}"/>
              </a:ext>
            </a:extLst>
          </p:cNvPr>
          <p:cNvCxnSpPr>
            <a:cxnSpLocks/>
            <a:stCxn id="93" idx="1"/>
            <a:endCxn id="38" idx="4"/>
          </p:cNvCxnSpPr>
          <p:nvPr/>
        </p:nvCxnSpPr>
        <p:spPr bwMode="gray">
          <a:xfrm flipV="1">
            <a:off x="7972952" y="4261714"/>
            <a:ext cx="47866" cy="858499"/>
          </a:xfrm>
          <a:prstGeom prst="line">
            <a:avLst/>
          </a:prstGeom>
          <a:ln>
            <a:prstDash val="dash"/>
            <a:headEnd/>
            <a:tailEnd/>
          </a:ln>
        </p:spPr>
        <p:style>
          <a:lnRef idx="1">
            <a:schemeClr val="dk1"/>
          </a:lnRef>
          <a:fillRef idx="0">
            <a:schemeClr val="dk1"/>
          </a:fillRef>
          <a:effectRef idx="0">
            <a:schemeClr val="dk1"/>
          </a:effectRef>
          <a:fontRef idx="minor">
            <a:schemeClr val="tx1"/>
          </a:fontRef>
        </p:style>
      </p:cxnSp>
      <p:cxnSp>
        <p:nvCxnSpPr>
          <p:cNvPr id="234" name="Straight Connector 233">
            <a:extLst>
              <a:ext uri="{FF2B5EF4-FFF2-40B4-BE49-F238E27FC236}">
                <a16:creationId xmlns:a16="http://schemas.microsoft.com/office/drawing/2014/main" id="{0098B6D6-B2A4-F270-65EC-3088F47DFD72}"/>
              </a:ext>
            </a:extLst>
          </p:cNvPr>
          <p:cNvCxnSpPr>
            <a:cxnSpLocks/>
            <a:stCxn id="93" idx="1"/>
            <a:endCxn id="39" idx="3"/>
          </p:cNvCxnSpPr>
          <p:nvPr/>
        </p:nvCxnSpPr>
        <p:spPr bwMode="gray">
          <a:xfrm flipV="1">
            <a:off x="7972952" y="4198892"/>
            <a:ext cx="441892" cy="921321"/>
          </a:xfrm>
          <a:prstGeom prst="line">
            <a:avLst/>
          </a:prstGeom>
          <a:ln>
            <a:prstDash val="dash"/>
            <a:headEnd/>
            <a:tailEnd/>
          </a:ln>
        </p:spPr>
        <p:style>
          <a:lnRef idx="1">
            <a:schemeClr val="dk1"/>
          </a:lnRef>
          <a:fillRef idx="0">
            <a:schemeClr val="dk1"/>
          </a:fillRef>
          <a:effectRef idx="0">
            <a:schemeClr val="dk1"/>
          </a:effectRef>
          <a:fontRef idx="minor">
            <a:schemeClr val="tx1"/>
          </a:fontRef>
        </p:style>
      </p:cxnSp>
      <p:cxnSp>
        <p:nvCxnSpPr>
          <p:cNvPr id="237" name="Straight Connector 236">
            <a:extLst>
              <a:ext uri="{FF2B5EF4-FFF2-40B4-BE49-F238E27FC236}">
                <a16:creationId xmlns:a16="http://schemas.microsoft.com/office/drawing/2014/main" id="{4B18096B-E2A9-713F-F99A-1036414213DF}"/>
              </a:ext>
            </a:extLst>
          </p:cNvPr>
          <p:cNvCxnSpPr>
            <a:cxnSpLocks/>
            <a:stCxn id="93" idx="1"/>
            <a:endCxn id="40" idx="4"/>
          </p:cNvCxnSpPr>
          <p:nvPr/>
        </p:nvCxnSpPr>
        <p:spPr bwMode="gray">
          <a:xfrm flipV="1">
            <a:off x="7972952" y="4261714"/>
            <a:ext cx="1139252" cy="858499"/>
          </a:xfrm>
          <a:prstGeom prst="line">
            <a:avLst/>
          </a:prstGeom>
          <a:ln>
            <a:prstDash val="dash"/>
            <a:headEnd/>
            <a:tailEnd/>
          </a:ln>
        </p:spPr>
        <p:style>
          <a:lnRef idx="1">
            <a:schemeClr val="dk1"/>
          </a:lnRef>
          <a:fillRef idx="0">
            <a:schemeClr val="dk1"/>
          </a:fillRef>
          <a:effectRef idx="0">
            <a:schemeClr val="dk1"/>
          </a:effectRef>
          <a:fontRef idx="minor">
            <a:schemeClr val="tx1"/>
          </a:fontRef>
        </p:style>
      </p:cxnSp>
      <p:cxnSp>
        <p:nvCxnSpPr>
          <p:cNvPr id="240" name="Straight Connector 239">
            <a:extLst>
              <a:ext uri="{FF2B5EF4-FFF2-40B4-BE49-F238E27FC236}">
                <a16:creationId xmlns:a16="http://schemas.microsoft.com/office/drawing/2014/main" id="{5885C15B-EF1A-3368-3218-E150744C25A3}"/>
              </a:ext>
            </a:extLst>
          </p:cNvPr>
          <p:cNvCxnSpPr>
            <a:cxnSpLocks/>
            <a:stCxn id="93" idx="1"/>
            <a:endCxn id="42" idx="4"/>
          </p:cNvCxnSpPr>
          <p:nvPr/>
        </p:nvCxnSpPr>
        <p:spPr bwMode="gray">
          <a:xfrm flipV="1">
            <a:off x="7972952" y="4261714"/>
            <a:ext cx="1684451" cy="858499"/>
          </a:xfrm>
          <a:prstGeom prst="line">
            <a:avLst/>
          </a:prstGeom>
          <a:ln>
            <a:prstDash val="dash"/>
            <a:headEnd/>
            <a:tailEnd/>
          </a:ln>
        </p:spPr>
        <p:style>
          <a:lnRef idx="1">
            <a:schemeClr val="dk1"/>
          </a:lnRef>
          <a:fillRef idx="0">
            <a:schemeClr val="dk1"/>
          </a:fillRef>
          <a:effectRef idx="0">
            <a:schemeClr val="dk1"/>
          </a:effectRef>
          <a:fontRef idx="minor">
            <a:schemeClr val="tx1"/>
          </a:fontRef>
        </p:style>
      </p:cxnSp>
      <p:sp>
        <p:nvSpPr>
          <p:cNvPr id="243" name="TextBox 242">
            <a:extLst>
              <a:ext uri="{FF2B5EF4-FFF2-40B4-BE49-F238E27FC236}">
                <a16:creationId xmlns:a16="http://schemas.microsoft.com/office/drawing/2014/main" id="{8A7DAF72-E46B-5164-3AB9-B08CC514DD7F}"/>
              </a:ext>
            </a:extLst>
          </p:cNvPr>
          <p:cNvSpPr txBox="1"/>
          <p:nvPr/>
        </p:nvSpPr>
        <p:spPr>
          <a:xfrm>
            <a:off x="10299449" y="5117037"/>
            <a:ext cx="1579356" cy="369332"/>
          </a:xfrm>
          <a:prstGeom prst="rect">
            <a:avLst/>
          </a:prstGeom>
          <a:noFill/>
        </p:spPr>
        <p:txBody>
          <a:bodyPr wrap="square">
            <a:spAutoFit/>
          </a:bodyPr>
          <a:lstStyle/>
          <a:p>
            <a:r>
              <a:rPr lang="en-US" b="0" i="0" dirty="0">
                <a:solidFill>
                  <a:srgbClr val="212121"/>
                </a:solidFill>
                <a:effectLst/>
                <a:latin typeface="Roboto" panose="02000000000000000000" pitchFamily="2" charset="0"/>
              </a:rPr>
              <a:t>Output</a:t>
            </a:r>
            <a:endParaRPr lang="nl-BE" dirty="0"/>
          </a:p>
        </p:txBody>
      </p:sp>
    </p:spTree>
    <p:extLst>
      <p:ext uri="{BB962C8B-B14F-4D97-AF65-F5344CB8AC3E}">
        <p14:creationId xmlns:p14="http://schemas.microsoft.com/office/powerpoint/2010/main" val="22229843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F1818C7-1920-3585-EE44-C8610748816E}"/>
              </a:ext>
            </a:extLst>
          </p:cNvPr>
          <p:cNvSpPr>
            <a:spLocks noGrp="1"/>
          </p:cNvSpPr>
          <p:nvPr>
            <p:ph type="sldNum" sz="quarter" idx="4"/>
          </p:nvPr>
        </p:nvSpPr>
        <p:spPr/>
        <p:txBody>
          <a:bodyPr/>
          <a:lstStyle/>
          <a:p>
            <a:fld id="{525A3C56-E491-49B2-93F3-63532DF516BC}" type="slidenum">
              <a:rPr lang="en-CA" smtClean="0"/>
              <a:pPr/>
              <a:t>75</a:t>
            </a:fld>
            <a:endParaRPr lang="en-CA" dirty="0"/>
          </a:p>
        </p:txBody>
      </p:sp>
      <p:sp>
        <p:nvSpPr>
          <p:cNvPr id="3" name="Title 2">
            <a:extLst>
              <a:ext uri="{FF2B5EF4-FFF2-40B4-BE49-F238E27FC236}">
                <a16:creationId xmlns:a16="http://schemas.microsoft.com/office/drawing/2014/main" id="{41EA3A3D-AB1D-E698-C673-ABF64CECF7F0}"/>
              </a:ext>
            </a:extLst>
          </p:cNvPr>
          <p:cNvSpPr>
            <a:spLocks noGrp="1"/>
          </p:cNvSpPr>
          <p:nvPr>
            <p:ph type="title"/>
          </p:nvPr>
        </p:nvSpPr>
        <p:spPr/>
        <p:txBody>
          <a:bodyPr/>
          <a:lstStyle/>
          <a:p>
            <a:r>
              <a:rPr lang="nl-BE" dirty="0" err="1"/>
              <a:t>Example</a:t>
            </a:r>
            <a:r>
              <a:rPr lang="nl-BE" dirty="0"/>
              <a:t> </a:t>
            </a:r>
            <a:r>
              <a:rPr lang="nl-BE" dirty="0" err="1"/>
              <a:t>convolutional</a:t>
            </a:r>
            <a:r>
              <a:rPr lang="nl-BE" dirty="0"/>
              <a:t> filter </a:t>
            </a:r>
            <a:r>
              <a:rPr lang="nl-BE" dirty="0" err="1"/>
              <a:t>layer</a:t>
            </a:r>
            <a:endParaRPr lang="nl-BE" dirty="0"/>
          </a:p>
        </p:txBody>
      </p:sp>
      <p:pic>
        <p:nvPicPr>
          <p:cNvPr id="5" name="Picture 4">
            <a:extLst>
              <a:ext uri="{FF2B5EF4-FFF2-40B4-BE49-F238E27FC236}">
                <a16:creationId xmlns:a16="http://schemas.microsoft.com/office/drawing/2014/main" id="{4F9C3C70-D09C-B121-2DFD-105654E06621}"/>
              </a:ext>
            </a:extLst>
          </p:cNvPr>
          <p:cNvPicPr>
            <a:picLocks noChangeAspect="1"/>
          </p:cNvPicPr>
          <p:nvPr/>
        </p:nvPicPr>
        <p:blipFill>
          <a:blip r:embed="rId2"/>
          <a:stretch>
            <a:fillRect/>
          </a:stretch>
        </p:blipFill>
        <p:spPr>
          <a:xfrm>
            <a:off x="666750" y="1485900"/>
            <a:ext cx="5276850" cy="3886200"/>
          </a:xfrm>
          <a:prstGeom prst="rect">
            <a:avLst/>
          </a:prstGeom>
        </p:spPr>
      </p:pic>
      <p:sp>
        <p:nvSpPr>
          <p:cNvPr id="6" name="TextBox 5">
            <a:extLst>
              <a:ext uri="{FF2B5EF4-FFF2-40B4-BE49-F238E27FC236}">
                <a16:creationId xmlns:a16="http://schemas.microsoft.com/office/drawing/2014/main" id="{6BE74B08-6B41-F435-034A-3A80F0F3DCE3}"/>
              </a:ext>
            </a:extLst>
          </p:cNvPr>
          <p:cNvSpPr txBox="1"/>
          <p:nvPr/>
        </p:nvSpPr>
        <p:spPr>
          <a:xfrm>
            <a:off x="6103956" y="3014687"/>
            <a:ext cx="4725969" cy="369332"/>
          </a:xfrm>
          <a:prstGeom prst="rect">
            <a:avLst/>
          </a:prstGeom>
          <a:solidFill>
            <a:schemeClr val="bg1"/>
          </a:solidFill>
        </p:spPr>
        <p:txBody>
          <a:bodyPr wrap="square">
            <a:spAutoFit/>
          </a:bodyPr>
          <a:lstStyle/>
          <a:p>
            <a:pPr algn="ctr"/>
            <a:r>
              <a:rPr lang="en-US" b="0" i="0" dirty="0">
                <a:solidFill>
                  <a:srgbClr val="212121"/>
                </a:solidFill>
                <a:effectLst/>
                <a:latin typeface="Roboto" panose="02000000000000000000" pitchFamily="2" charset="0"/>
              </a:rPr>
              <a:t>The shoe is filtered down to the silhouette</a:t>
            </a:r>
            <a:endParaRPr lang="nl-BE" dirty="0"/>
          </a:p>
        </p:txBody>
      </p:sp>
    </p:spTree>
    <p:extLst>
      <p:ext uri="{BB962C8B-B14F-4D97-AF65-F5344CB8AC3E}">
        <p14:creationId xmlns:p14="http://schemas.microsoft.com/office/powerpoint/2010/main" val="37603901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C23AF6-EF2E-D348-B0C5-D204AF8DCB55}"/>
              </a:ext>
            </a:extLst>
          </p:cNvPr>
          <p:cNvSpPr>
            <a:spLocks noGrp="1"/>
          </p:cNvSpPr>
          <p:nvPr>
            <p:ph type="sldNum" sz="quarter" idx="4"/>
          </p:nvPr>
        </p:nvSpPr>
        <p:spPr/>
        <p:txBody>
          <a:bodyPr/>
          <a:lstStyle/>
          <a:p>
            <a:fld id="{525A3C56-E491-49B2-93F3-63532DF516BC}" type="slidenum">
              <a:rPr lang="en-CA" smtClean="0"/>
              <a:pPr/>
              <a:t>76</a:t>
            </a:fld>
            <a:endParaRPr lang="en-CA" dirty="0"/>
          </a:p>
        </p:txBody>
      </p:sp>
      <p:sp>
        <p:nvSpPr>
          <p:cNvPr id="3" name="Title 2">
            <a:extLst>
              <a:ext uri="{FF2B5EF4-FFF2-40B4-BE49-F238E27FC236}">
                <a16:creationId xmlns:a16="http://schemas.microsoft.com/office/drawing/2014/main" id="{6A4CA745-3D72-BACB-F005-78EEFA5C6590}"/>
              </a:ext>
            </a:extLst>
          </p:cNvPr>
          <p:cNvSpPr>
            <a:spLocks noGrp="1"/>
          </p:cNvSpPr>
          <p:nvPr>
            <p:ph type="title"/>
          </p:nvPr>
        </p:nvSpPr>
        <p:spPr/>
        <p:txBody>
          <a:bodyPr/>
          <a:lstStyle/>
          <a:p>
            <a:r>
              <a:rPr lang="nl-BE" dirty="0"/>
              <a:t>Let’ have a look at </a:t>
            </a:r>
            <a:r>
              <a:rPr lang="nl-BE" dirty="0" err="1"/>
              <a:t>the</a:t>
            </a:r>
            <a:r>
              <a:rPr lang="nl-BE" dirty="0"/>
              <a:t> code</a:t>
            </a:r>
          </a:p>
        </p:txBody>
      </p:sp>
      <p:sp>
        <p:nvSpPr>
          <p:cNvPr id="5" name="TextBox 4">
            <a:extLst>
              <a:ext uri="{FF2B5EF4-FFF2-40B4-BE49-F238E27FC236}">
                <a16:creationId xmlns:a16="http://schemas.microsoft.com/office/drawing/2014/main" id="{E31B83E8-20A4-8FAA-7113-B35121B5B85F}"/>
              </a:ext>
            </a:extLst>
          </p:cNvPr>
          <p:cNvSpPr txBox="1"/>
          <p:nvPr/>
        </p:nvSpPr>
        <p:spPr>
          <a:xfrm>
            <a:off x="765737" y="1803470"/>
            <a:ext cx="10676438" cy="1323439"/>
          </a:xfrm>
          <a:prstGeom prst="rect">
            <a:avLst/>
          </a:prstGeom>
          <a:noFill/>
        </p:spPr>
        <p:txBody>
          <a:bodyPr wrap="square">
            <a:spAutoFit/>
          </a:bodyPr>
          <a:lstStyle/>
          <a:p>
            <a:r>
              <a:rPr lang="nl-BE" sz="1600" b="0" dirty="0">
                <a:solidFill>
                  <a:srgbClr val="000000"/>
                </a:solidFill>
                <a:effectLst/>
                <a:latin typeface="Courier New" panose="02070309020205020404" pitchFamily="49" charset="0"/>
              </a:rPr>
              <a:t>model =</a:t>
            </a:r>
            <a:r>
              <a:rPr lang="nl-BE" sz="1600" dirty="0">
                <a:solidFill>
                  <a:srgbClr val="000000"/>
                </a:solidFill>
                <a:latin typeface="Courier New" panose="02070309020205020404" pitchFamily="49" charset="0"/>
              </a:rPr>
              <a:t> </a:t>
            </a:r>
            <a:r>
              <a:rPr lang="nl-BE" sz="1600" b="0" dirty="0" err="1">
                <a:solidFill>
                  <a:srgbClr val="000000"/>
                </a:solidFill>
                <a:effectLst/>
                <a:latin typeface="Courier New" panose="02070309020205020404" pitchFamily="49" charset="0"/>
              </a:rPr>
              <a:t>tf.keras.models.Sequential</a:t>
            </a:r>
            <a:r>
              <a:rPr lang="nl-BE" sz="1600" b="0" dirty="0">
                <a:solidFill>
                  <a:srgbClr val="000000"/>
                </a:solidFill>
                <a:effectLst/>
                <a:latin typeface="Courier New" panose="02070309020205020404" pitchFamily="49" charset="0"/>
              </a:rPr>
              <a:t>([</a:t>
            </a:r>
          </a:p>
          <a:p>
            <a:r>
              <a:rPr lang="nl-BE" sz="1600" b="0" dirty="0">
                <a:solidFill>
                  <a:srgbClr val="000000"/>
                </a:solidFill>
                <a:effectLst/>
                <a:latin typeface="Courier New" panose="02070309020205020404" pitchFamily="49" charset="0"/>
              </a:rPr>
              <a:t>	 </a:t>
            </a:r>
            <a:r>
              <a:rPr lang="nl-BE" sz="1600" b="0" dirty="0" err="1">
                <a:solidFill>
                  <a:srgbClr val="000000"/>
                </a:solidFill>
                <a:effectLst/>
                <a:latin typeface="Courier New" panose="02070309020205020404" pitchFamily="49" charset="0"/>
              </a:rPr>
              <a:t>tf.keras.layers.Flatten</a:t>
            </a:r>
            <a:r>
              <a:rPr lang="nl-BE" sz="1600" b="0" dirty="0">
                <a:solidFill>
                  <a:srgbClr val="000000"/>
                </a:solidFill>
                <a:effectLst/>
                <a:latin typeface="Courier New" panose="02070309020205020404" pitchFamily="49" charset="0"/>
              </a:rPr>
              <a:t>(), </a:t>
            </a:r>
          </a:p>
          <a:p>
            <a:r>
              <a:rPr lang="nl-BE" sz="1600" dirty="0">
                <a:solidFill>
                  <a:srgbClr val="000000"/>
                </a:solidFill>
                <a:latin typeface="Courier New" panose="02070309020205020404" pitchFamily="49" charset="0"/>
              </a:rPr>
              <a:t>	 </a:t>
            </a:r>
            <a:r>
              <a:rPr lang="nl-BE" sz="1600" b="0" dirty="0" err="1">
                <a:solidFill>
                  <a:srgbClr val="000000"/>
                </a:solidFill>
                <a:effectLst/>
                <a:latin typeface="Courier New" panose="02070309020205020404" pitchFamily="49" charset="0"/>
              </a:rPr>
              <a:t>tf.keras.layers.Dense</a:t>
            </a:r>
            <a:r>
              <a:rPr lang="nl-BE" sz="1600" b="0" dirty="0">
                <a:solidFill>
                  <a:srgbClr val="000000"/>
                </a:solidFill>
                <a:effectLst/>
                <a:latin typeface="Courier New" panose="02070309020205020404" pitchFamily="49" charset="0"/>
              </a:rPr>
              <a:t>(</a:t>
            </a:r>
            <a:r>
              <a:rPr lang="nl-BE" sz="1600" b="0" dirty="0">
                <a:solidFill>
                  <a:srgbClr val="116644"/>
                </a:solidFill>
                <a:effectLst/>
                <a:latin typeface="Courier New" panose="02070309020205020404" pitchFamily="49" charset="0"/>
              </a:rPr>
              <a:t>128</a:t>
            </a:r>
            <a:r>
              <a:rPr lang="nl-BE" sz="1600" b="0" dirty="0">
                <a:solidFill>
                  <a:srgbClr val="000000"/>
                </a:solidFill>
                <a:effectLst/>
                <a:latin typeface="Courier New" panose="02070309020205020404" pitchFamily="49" charset="0"/>
              </a:rPr>
              <a:t>, </a:t>
            </a:r>
            <a:r>
              <a:rPr lang="nl-BE" sz="1600" b="0" dirty="0" err="1">
                <a:solidFill>
                  <a:srgbClr val="000000"/>
                </a:solidFill>
                <a:effectLst/>
                <a:latin typeface="Courier New" panose="02070309020205020404" pitchFamily="49" charset="0"/>
              </a:rPr>
              <a:t>activation</a:t>
            </a:r>
            <a:r>
              <a:rPr lang="nl-BE" sz="1600" b="0" dirty="0">
                <a:solidFill>
                  <a:srgbClr val="000000"/>
                </a:solidFill>
                <a:effectLst/>
                <a:latin typeface="Courier New" panose="02070309020205020404" pitchFamily="49" charset="0"/>
              </a:rPr>
              <a:t>=</a:t>
            </a:r>
            <a:r>
              <a:rPr lang="nl-BE" sz="1600" b="0" dirty="0">
                <a:solidFill>
                  <a:srgbClr val="A31515"/>
                </a:solidFill>
                <a:effectLst/>
                <a:latin typeface="Courier New" panose="02070309020205020404" pitchFamily="49" charset="0"/>
              </a:rPr>
              <a:t>'</a:t>
            </a:r>
            <a:r>
              <a:rPr lang="nl-BE" sz="1600" b="0" dirty="0" err="1">
                <a:solidFill>
                  <a:srgbClr val="A31515"/>
                </a:solidFill>
                <a:effectLst/>
                <a:latin typeface="Courier New" panose="02070309020205020404" pitchFamily="49" charset="0"/>
              </a:rPr>
              <a:t>relu</a:t>
            </a:r>
            <a:r>
              <a:rPr lang="nl-BE" sz="1600" b="0" dirty="0">
                <a:solidFill>
                  <a:srgbClr val="A31515"/>
                </a:solidFill>
                <a:effectLst/>
                <a:latin typeface="Courier New" panose="02070309020205020404" pitchFamily="49" charset="0"/>
              </a:rPr>
              <a:t>’</a:t>
            </a:r>
            <a:r>
              <a:rPr lang="nl-BE" sz="1600" b="0" dirty="0">
                <a:solidFill>
                  <a:srgbClr val="000000"/>
                </a:solidFill>
                <a:effectLst/>
                <a:latin typeface="Courier New" panose="02070309020205020404" pitchFamily="49" charset="0"/>
              </a:rPr>
              <a:t>),</a:t>
            </a:r>
          </a:p>
          <a:p>
            <a:r>
              <a:rPr lang="nl-BE" sz="1600" b="0" dirty="0">
                <a:solidFill>
                  <a:srgbClr val="000000"/>
                </a:solidFill>
                <a:effectLst/>
                <a:latin typeface="Courier New" panose="02070309020205020404" pitchFamily="49" charset="0"/>
              </a:rPr>
              <a:t>	 </a:t>
            </a:r>
            <a:r>
              <a:rPr lang="nl-BE" sz="1600" b="0" dirty="0" err="1">
                <a:solidFill>
                  <a:srgbClr val="000000"/>
                </a:solidFill>
                <a:effectLst/>
                <a:latin typeface="Courier New" panose="02070309020205020404" pitchFamily="49" charset="0"/>
              </a:rPr>
              <a:t>tf.keras.layers.Dense</a:t>
            </a:r>
            <a:r>
              <a:rPr lang="nl-BE" sz="1600" b="0" dirty="0">
                <a:solidFill>
                  <a:srgbClr val="000000"/>
                </a:solidFill>
                <a:effectLst/>
                <a:latin typeface="Courier New" panose="02070309020205020404" pitchFamily="49" charset="0"/>
              </a:rPr>
              <a:t>(</a:t>
            </a:r>
            <a:r>
              <a:rPr lang="nl-BE" sz="1600" b="0" dirty="0">
                <a:solidFill>
                  <a:srgbClr val="116644"/>
                </a:solidFill>
                <a:effectLst/>
                <a:latin typeface="Courier New" panose="02070309020205020404" pitchFamily="49" charset="0"/>
              </a:rPr>
              <a:t>10</a:t>
            </a:r>
            <a:r>
              <a:rPr lang="nl-BE" sz="1600" b="0" dirty="0">
                <a:solidFill>
                  <a:srgbClr val="000000"/>
                </a:solidFill>
                <a:effectLst/>
                <a:latin typeface="Courier New" panose="02070309020205020404" pitchFamily="49" charset="0"/>
              </a:rPr>
              <a:t>, </a:t>
            </a:r>
            <a:r>
              <a:rPr lang="nl-BE" sz="1600" b="0" dirty="0" err="1">
                <a:solidFill>
                  <a:srgbClr val="000000"/>
                </a:solidFill>
                <a:effectLst/>
                <a:latin typeface="Courier New" panose="02070309020205020404" pitchFamily="49" charset="0"/>
              </a:rPr>
              <a:t>activation</a:t>
            </a:r>
            <a:r>
              <a:rPr lang="nl-BE" sz="1600" b="0" dirty="0">
                <a:solidFill>
                  <a:srgbClr val="000000"/>
                </a:solidFill>
                <a:effectLst/>
                <a:latin typeface="Courier New" panose="02070309020205020404" pitchFamily="49" charset="0"/>
              </a:rPr>
              <a:t>=</a:t>
            </a:r>
            <a:r>
              <a:rPr lang="nl-BE" sz="1600" b="0" dirty="0">
                <a:solidFill>
                  <a:srgbClr val="A31515"/>
                </a:solidFill>
                <a:effectLst/>
                <a:latin typeface="Courier New" panose="02070309020205020404" pitchFamily="49" charset="0"/>
              </a:rPr>
              <a:t>'</a:t>
            </a:r>
            <a:r>
              <a:rPr lang="nl-BE" sz="1600" b="0" dirty="0" err="1">
                <a:solidFill>
                  <a:srgbClr val="A31515"/>
                </a:solidFill>
                <a:effectLst/>
                <a:latin typeface="Courier New" panose="02070309020205020404" pitchFamily="49" charset="0"/>
              </a:rPr>
              <a:t>softmax</a:t>
            </a:r>
            <a:r>
              <a:rPr lang="nl-BE" sz="1600" b="0" dirty="0">
                <a:solidFill>
                  <a:srgbClr val="A31515"/>
                </a:solidFill>
                <a:effectLst/>
                <a:latin typeface="Courier New" panose="02070309020205020404" pitchFamily="49" charset="0"/>
              </a:rPr>
              <a:t>'</a:t>
            </a:r>
            <a:r>
              <a:rPr lang="nl-BE" sz="1600" b="0" dirty="0">
                <a:solidFill>
                  <a:srgbClr val="000000"/>
                </a:solidFill>
                <a:effectLst/>
                <a:latin typeface="Courier New" panose="02070309020205020404" pitchFamily="49" charset="0"/>
              </a:rPr>
              <a:t>)</a:t>
            </a:r>
          </a:p>
          <a:p>
            <a:r>
              <a:rPr lang="nl-BE" sz="1600" b="0" dirty="0">
                <a:solidFill>
                  <a:srgbClr val="000000"/>
                </a:solidFill>
                <a:effectLst/>
                <a:latin typeface="Courier New" panose="02070309020205020404" pitchFamily="49" charset="0"/>
              </a:rPr>
              <a:t>])</a:t>
            </a:r>
          </a:p>
        </p:txBody>
      </p:sp>
      <p:sp>
        <p:nvSpPr>
          <p:cNvPr id="6" name="Speech Bubble: Rectangle 5">
            <a:extLst>
              <a:ext uri="{FF2B5EF4-FFF2-40B4-BE49-F238E27FC236}">
                <a16:creationId xmlns:a16="http://schemas.microsoft.com/office/drawing/2014/main" id="{A64D8C07-479F-59D7-E833-1AD3F51B6657}"/>
              </a:ext>
            </a:extLst>
          </p:cNvPr>
          <p:cNvSpPr/>
          <p:nvPr/>
        </p:nvSpPr>
        <p:spPr bwMode="gray">
          <a:xfrm>
            <a:off x="5991225" y="954803"/>
            <a:ext cx="3343275" cy="531097"/>
          </a:xfrm>
          <a:prstGeom prst="wedgeRectCallout">
            <a:avLst>
              <a:gd name="adj1" fmla="val -49038"/>
              <a:gd name="adj2" fmla="val 111995"/>
            </a:avLst>
          </a:prstGeom>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tx1"/>
                </a:solidFill>
                <a:cs typeface="Arial" pitchFamily="34" charset="0"/>
              </a:rPr>
              <a:t>Same as </a:t>
            </a:r>
            <a:r>
              <a:rPr lang="nl-BE" sz="1600" dirty="0" err="1">
                <a:solidFill>
                  <a:schemeClr val="tx1"/>
                </a:solidFill>
                <a:cs typeface="Arial" pitchFamily="34" charset="0"/>
              </a:rPr>
              <a:t>before</a:t>
            </a:r>
            <a:r>
              <a:rPr lang="nl-BE" sz="1600" dirty="0">
                <a:solidFill>
                  <a:schemeClr val="tx1"/>
                </a:solidFill>
                <a:cs typeface="Arial" pitchFamily="34" charset="0"/>
              </a:rPr>
              <a:t> but we </a:t>
            </a:r>
            <a:r>
              <a:rPr lang="nl-BE" sz="1600" dirty="0" err="1">
                <a:solidFill>
                  <a:schemeClr val="tx1"/>
                </a:solidFill>
                <a:cs typeface="Arial" pitchFamily="34" charset="0"/>
              </a:rPr>
              <a:t>haven’t</a:t>
            </a:r>
            <a:r>
              <a:rPr lang="nl-BE" sz="1600" dirty="0">
                <a:solidFill>
                  <a:schemeClr val="tx1"/>
                </a:solidFill>
                <a:cs typeface="Arial" pitchFamily="34" charset="0"/>
              </a:rPr>
              <a:t> </a:t>
            </a:r>
            <a:r>
              <a:rPr lang="nl-BE" sz="1600" dirty="0" err="1">
                <a:solidFill>
                  <a:schemeClr val="tx1"/>
                </a:solidFill>
                <a:cs typeface="Arial" pitchFamily="34" charset="0"/>
              </a:rPr>
              <a:t>defined</a:t>
            </a:r>
            <a:r>
              <a:rPr lang="nl-BE" sz="1600" dirty="0">
                <a:solidFill>
                  <a:schemeClr val="tx1"/>
                </a:solidFill>
                <a:cs typeface="Arial" pitchFamily="34" charset="0"/>
              </a:rPr>
              <a:t> </a:t>
            </a:r>
            <a:r>
              <a:rPr lang="nl-BE" sz="1600" dirty="0" err="1">
                <a:solidFill>
                  <a:schemeClr val="tx1"/>
                </a:solidFill>
                <a:cs typeface="Arial" pitchFamily="34" charset="0"/>
              </a:rPr>
              <a:t>an</a:t>
            </a:r>
            <a:r>
              <a:rPr lang="nl-BE" sz="1600" dirty="0">
                <a:solidFill>
                  <a:schemeClr val="tx1"/>
                </a:solidFill>
                <a:cs typeface="Arial" pitchFamily="34" charset="0"/>
              </a:rPr>
              <a:t> input </a:t>
            </a:r>
            <a:r>
              <a:rPr lang="nl-BE" sz="1600" dirty="0" err="1">
                <a:solidFill>
                  <a:schemeClr val="tx1"/>
                </a:solidFill>
                <a:cs typeface="Arial" pitchFamily="34" charset="0"/>
              </a:rPr>
              <a:t>layer</a:t>
            </a:r>
            <a:r>
              <a:rPr lang="nl-BE" sz="1600" dirty="0">
                <a:solidFill>
                  <a:schemeClr val="tx1"/>
                </a:solidFill>
                <a:cs typeface="Arial" pitchFamily="34" charset="0"/>
              </a:rPr>
              <a:t> … </a:t>
            </a:r>
            <a:r>
              <a:rPr lang="nl-BE" sz="1600" dirty="0" err="1">
                <a:solidFill>
                  <a:schemeClr val="tx1"/>
                </a:solidFill>
                <a:cs typeface="Arial" pitchFamily="34" charset="0"/>
              </a:rPr>
              <a:t>yet</a:t>
            </a:r>
            <a:endParaRPr lang="nl-BE" sz="1600" dirty="0">
              <a:solidFill>
                <a:schemeClr val="tx1"/>
              </a:solidFill>
              <a:cs typeface="Arial" pitchFamily="34" charset="0"/>
            </a:endParaRPr>
          </a:p>
        </p:txBody>
      </p:sp>
      <p:grpSp>
        <p:nvGrpSpPr>
          <p:cNvPr id="10" name="Group 9">
            <a:extLst>
              <a:ext uri="{FF2B5EF4-FFF2-40B4-BE49-F238E27FC236}">
                <a16:creationId xmlns:a16="http://schemas.microsoft.com/office/drawing/2014/main" id="{E44A40DF-24B9-60FA-B7DB-106A46533838}"/>
              </a:ext>
            </a:extLst>
          </p:cNvPr>
          <p:cNvGrpSpPr/>
          <p:nvPr/>
        </p:nvGrpSpPr>
        <p:grpSpPr>
          <a:xfrm>
            <a:off x="765737" y="3402808"/>
            <a:ext cx="10857413" cy="2707334"/>
            <a:chOff x="765737" y="3402808"/>
            <a:chExt cx="10857413" cy="2707334"/>
          </a:xfrm>
        </p:grpSpPr>
        <p:sp>
          <p:nvSpPr>
            <p:cNvPr id="8" name="TextBox 7">
              <a:extLst>
                <a:ext uri="{FF2B5EF4-FFF2-40B4-BE49-F238E27FC236}">
                  <a16:creationId xmlns:a16="http://schemas.microsoft.com/office/drawing/2014/main" id="{B0E7FC17-F007-CB4B-3B3A-3DCC91CBC414}"/>
                </a:ext>
              </a:extLst>
            </p:cNvPr>
            <p:cNvSpPr txBox="1"/>
            <p:nvPr/>
          </p:nvSpPr>
          <p:spPr>
            <a:xfrm>
              <a:off x="765737" y="3402808"/>
              <a:ext cx="8096250" cy="369332"/>
            </a:xfrm>
            <a:prstGeom prst="rect">
              <a:avLst/>
            </a:prstGeom>
            <a:noFill/>
          </p:spPr>
          <p:txBody>
            <a:bodyPr wrap="square">
              <a:spAutoFit/>
            </a:bodyPr>
            <a:lstStyle/>
            <a:p>
              <a:r>
                <a:rPr lang="en-US" b="0" i="0" dirty="0">
                  <a:solidFill>
                    <a:srgbClr val="212121"/>
                  </a:solidFill>
                  <a:effectLst/>
                  <a:latin typeface="Roboto" panose="02000000000000000000" pitchFamily="2" charset="0"/>
                </a:rPr>
                <a:t>Let’s put a convolutional layer on top of this</a:t>
              </a:r>
              <a:endParaRPr lang="nl-BE" dirty="0"/>
            </a:p>
          </p:txBody>
        </p:sp>
        <p:sp>
          <p:nvSpPr>
            <p:cNvPr id="9" name="TextBox 8">
              <a:extLst>
                <a:ext uri="{FF2B5EF4-FFF2-40B4-BE49-F238E27FC236}">
                  <a16:creationId xmlns:a16="http://schemas.microsoft.com/office/drawing/2014/main" id="{A06FB28D-CB91-3365-B7B4-F1EA1492D71A}"/>
                </a:ext>
              </a:extLst>
            </p:cNvPr>
            <p:cNvSpPr txBox="1"/>
            <p:nvPr/>
          </p:nvSpPr>
          <p:spPr>
            <a:xfrm>
              <a:off x="946712" y="4048039"/>
              <a:ext cx="10676438" cy="2062103"/>
            </a:xfrm>
            <a:prstGeom prst="rect">
              <a:avLst/>
            </a:prstGeom>
            <a:noFill/>
          </p:spPr>
          <p:txBody>
            <a:bodyPr wrap="square">
              <a:spAutoFit/>
            </a:bodyPr>
            <a:lstStyle/>
            <a:p>
              <a:r>
                <a:rPr lang="nl-BE" sz="1600" b="0" dirty="0">
                  <a:solidFill>
                    <a:srgbClr val="000000"/>
                  </a:solidFill>
                  <a:effectLst/>
                  <a:latin typeface="Courier New" panose="02070309020205020404" pitchFamily="49" charset="0"/>
                </a:rPr>
                <a:t>model =</a:t>
              </a:r>
              <a:r>
                <a:rPr lang="nl-BE" sz="1600" dirty="0">
                  <a:solidFill>
                    <a:srgbClr val="000000"/>
                  </a:solidFill>
                  <a:latin typeface="Courier New" panose="02070309020205020404" pitchFamily="49" charset="0"/>
                </a:rPr>
                <a:t> </a:t>
              </a:r>
              <a:r>
                <a:rPr lang="nl-BE" sz="1600" b="0" dirty="0" err="1">
                  <a:solidFill>
                    <a:srgbClr val="000000"/>
                  </a:solidFill>
                  <a:effectLst/>
                  <a:latin typeface="Courier New" panose="02070309020205020404" pitchFamily="49" charset="0"/>
                </a:rPr>
                <a:t>tf.keras.models.Sequential</a:t>
              </a:r>
              <a:r>
                <a:rPr lang="nl-BE" sz="1600" b="0" dirty="0">
                  <a:solidFill>
                    <a:srgbClr val="000000"/>
                  </a:solidFill>
                  <a:effectLst/>
                  <a:latin typeface="Courier New" panose="02070309020205020404" pitchFamily="49" charset="0"/>
                </a:rPr>
                <a:t>([</a:t>
              </a:r>
            </a:p>
            <a:p>
              <a:r>
                <a:rPr lang="nl-BE" sz="1600" dirty="0">
                  <a:solidFill>
                    <a:srgbClr val="000000"/>
                  </a:solidFill>
                  <a:latin typeface="Courier New" panose="02070309020205020404" pitchFamily="49" charset="0"/>
                </a:rPr>
                <a:t>	 </a:t>
              </a:r>
              <a:r>
                <a:rPr lang="nl-BE" sz="1600" b="0" dirty="0">
                  <a:solidFill>
                    <a:srgbClr val="000000"/>
                  </a:solidFill>
                  <a:effectLst/>
                  <a:latin typeface="Courier New" panose="02070309020205020404" pitchFamily="49" charset="0"/>
                </a:rPr>
                <a:t>tf.keras.layers.Conv2D(</a:t>
              </a:r>
              <a:r>
                <a:rPr lang="nl-BE" sz="1600" dirty="0">
                  <a:solidFill>
                    <a:srgbClr val="116644"/>
                  </a:solidFill>
                  <a:latin typeface="Courier New" panose="02070309020205020404" pitchFamily="49" charset="0"/>
                </a:rPr>
                <a:t>64</a:t>
              </a:r>
              <a:r>
                <a:rPr lang="nl-BE" sz="1600" b="0" dirty="0">
                  <a:solidFill>
                    <a:srgbClr val="000000"/>
                  </a:solidFill>
                  <a:effectLst/>
                  <a:latin typeface="Courier New" panose="02070309020205020404" pitchFamily="49" charset="0"/>
                </a:rPr>
                <a:t>, (</a:t>
              </a:r>
              <a:r>
                <a:rPr lang="nl-BE" sz="1600" b="0" dirty="0">
                  <a:solidFill>
                    <a:srgbClr val="116644"/>
                  </a:solidFill>
                  <a:effectLst/>
                  <a:latin typeface="Courier New" panose="02070309020205020404" pitchFamily="49" charset="0"/>
                </a:rPr>
                <a:t>3</a:t>
              </a:r>
              <a:r>
                <a:rPr lang="nl-BE" sz="1600" b="0" dirty="0">
                  <a:solidFill>
                    <a:srgbClr val="000000"/>
                  </a:solidFill>
                  <a:effectLst/>
                  <a:latin typeface="Courier New" panose="02070309020205020404" pitchFamily="49" charset="0"/>
                </a:rPr>
                <a:t>, </a:t>
              </a:r>
              <a:r>
                <a:rPr lang="nl-BE" sz="1600" b="0" dirty="0">
                  <a:solidFill>
                    <a:srgbClr val="116644"/>
                  </a:solidFill>
                  <a:effectLst/>
                  <a:latin typeface="Courier New" panose="02070309020205020404" pitchFamily="49" charset="0"/>
                </a:rPr>
                <a:t>3</a:t>
              </a:r>
              <a:r>
                <a:rPr lang="nl-BE" sz="1600" b="0" dirty="0">
                  <a:solidFill>
                    <a:srgbClr val="000000"/>
                  </a:solidFill>
                  <a:effectLst/>
                  <a:latin typeface="Courier New" panose="02070309020205020404" pitchFamily="49" charset="0"/>
                </a:rPr>
                <a:t>), </a:t>
              </a:r>
              <a:r>
                <a:rPr lang="nl-BE" sz="1600" b="0" dirty="0" err="1">
                  <a:solidFill>
                    <a:srgbClr val="000000"/>
                  </a:solidFill>
                  <a:effectLst/>
                  <a:latin typeface="Courier New" panose="02070309020205020404" pitchFamily="49" charset="0"/>
                </a:rPr>
                <a:t>activation</a:t>
              </a:r>
              <a:r>
                <a:rPr lang="nl-BE" sz="1600" b="0" dirty="0">
                  <a:solidFill>
                    <a:srgbClr val="000000"/>
                  </a:solidFill>
                  <a:effectLst/>
                  <a:latin typeface="Courier New" panose="02070309020205020404" pitchFamily="49" charset="0"/>
                </a:rPr>
                <a:t>=</a:t>
              </a:r>
              <a:r>
                <a:rPr lang="nl-BE" sz="1600" b="0" dirty="0">
                  <a:solidFill>
                    <a:srgbClr val="A31515"/>
                  </a:solidFill>
                  <a:effectLst/>
                  <a:latin typeface="Courier New" panose="02070309020205020404" pitchFamily="49" charset="0"/>
                </a:rPr>
                <a:t>'</a:t>
              </a:r>
              <a:r>
                <a:rPr lang="nl-BE" sz="1600" b="0" dirty="0" err="1">
                  <a:solidFill>
                    <a:srgbClr val="A31515"/>
                  </a:solidFill>
                  <a:effectLst/>
                  <a:latin typeface="Courier New" panose="02070309020205020404" pitchFamily="49" charset="0"/>
                </a:rPr>
                <a:t>relu</a:t>
              </a:r>
              <a:r>
                <a:rPr lang="nl-BE" sz="1600" b="0" dirty="0">
                  <a:solidFill>
                    <a:srgbClr val="A31515"/>
                  </a:solidFill>
                  <a:effectLst/>
                  <a:latin typeface="Courier New" panose="02070309020205020404" pitchFamily="49" charset="0"/>
                </a:rPr>
                <a:t>’</a:t>
              </a:r>
            </a:p>
            <a:p>
              <a:r>
                <a:rPr lang="nl-BE" sz="1600" b="0" dirty="0">
                  <a:solidFill>
                    <a:srgbClr val="000000"/>
                  </a:solidFill>
                  <a:effectLst/>
                  <a:latin typeface="Courier New" panose="02070309020205020404" pitchFamily="49" charset="0"/>
                </a:rPr>
                <a:t>					    ,</a:t>
              </a:r>
              <a:r>
                <a:rPr lang="nl-BE" sz="1600" b="0" dirty="0" err="1">
                  <a:solidFill>
                    <a:srgbClr val="000000"/>
                  </a:solidFill>
                  <a:effectLst/>
                  <a:latin typeface="Courier New" panose="02070309020205020404" pitchFamily="49" charset="0"/>
                </a:rPr>
                <a:t>input_shape</a:t>
              </a:r>
              <a:r>
                <a:rPr lang="nl-BE" sz="1600" b="0" dirty="0">
                  <a:solidFill>
                    <a:srgbClr val="000000"/>
                  </a:solidFill>
                  <a:effectLst/>
                  <a:latin typeface="Courier New" panose="02070309020205020404" pitchFamily="49" charset="0"/>
                </a:rPr>
                <a:t>=(</a:t>
              </a:r>
              <a:r>
                <a:rPr lang="nl-BE" sz="1600" b="0" dirty="0">
                  <a:solidFill>
                    <a:srgbClr val="116644"/>
                  </a:solidFill>
                  <a:effectLst/>
                  <a:latin typeface="Courier New" panose="02070309020205020404" pitchFamily="49" charset="0"/>
                </a:rPr>
                <a:t>28</a:t>
              </a:r>
              <a:r>
                <a:rPr lang="nl-BE" sz="1600" b="0" dirty="0">
                  <a:solidFill>
                    <a:srgbClr val="000000"/>
                  </a:solidFill>
                  <a:effectLst/>
                  <a:latin typeface="Courier New" panose="02070309020205020404" pitchFamily="49" charset="0"/>
                </a:rPr>
                <a:t>, </a:t>
              </a:r>
              <a:r>
                <a:rPr lang="nl-BE" sz="1600" b="0" dirty="0">
                  <a:solidFill>
                    <a:srgbClr val="116644"/>
                  </a:solidFill>
                  <a:effectLst/>
                  <a:latin typeface="Courier New" panose="02070309020205020404" pitchFamily="49" charset="0"/>
                </a:rPr>
                <a:t>28</a:t>
              </a:r>
              <a:r>
                <a:rPr lang="nl-BE" sz="1600" b="0" dirty="0">
                  <a:solidFill>
                    <a:srgbClr val="000000"/>
                  </a:solidFill>
                  <a:effectLst/>
                  <a:latin typeface="Courier New" panose="02070309020205020404" pitchFamily="49" charset="0"/>
                </a:rPr>
                <a:t>, </a:t>
              </a:r>
              <a:r>
                <a:rPr lang="nl-BE" sz="1600" b="0" dirty="0">
                  <a:solidFill>
                    <a:srgbClr val="116644"/>
                  </a:solidFill>
                  <a:effectLst/>
                  <a:latin typeface="Courier New" panose="02070309020205020404" pitchFamily="49" charset="0"/>
                </a:rPr>
                <a:t>1</a:t>
              </a:r>
              <a:r>
                <a:rPr lang="nl-BE" sz="1600" b="0" dirty="0">
                  <a:solidFill>
                    <a:srgbClr val="000000"/>
                  </a:solidFill>
                  <a:effectLst/>
                  <a:latin typeface="Courier New" panose="02070309020205020404" pitchFamily="49" charset="0"/>
                </a:rPr>
                <a:t>)),</a:t>
              </a:r>
            </a:p>
            <a:p>
              <a:r>
                <a:rPr lang="nl-BE" sz="1600" b="0" dirty="0">
                  <a:solidFill>
                    <a:srgbClr val="000000"/>
                  </a:solidFill>
                  <a:effectLst/>
                  <a:latin typeface="Courier New" panose="02070309020205020404" pitchFamily="49" charset="0"/>
                </a:rPr>
                <a:t>	 tf.keras.layers.MaxPooling2D(</a:t>
              </a:r>
              <a:r>
                <a:rPr lang="nl-BE" sz="1600" b="0" dirty="0">
                  <a:solidFill>
                    <a:srgbClr val="116644"/>
                  </a:solidFill>
                  <a:effectLst/>
                  <a:latin typeface="Courier New" panose="02070309020205020404" pitchFamily="49" charset="0"/>
                </a:rPr>
                <a:t>2</a:t>
              </a:r>
              <a:r>
                <a:rPr lang="nl-BE" sz="1600" b="0" dirty="0">
                  <a:solidFill>
                    <a:srgbClr val="000000"/>
                  </a:solidFill>
                  <a:effectLst/>
                  <a:latin typeface="Courier New" panose="02070309020205020404" pitchFamily="49" charset="0"/>
                </a:rPr>
                <a:t>, </a:t>
              </a:r>
              <a:r>
                <a:rPr lang="nl-BE" sz="1600" b="0" dirty="0">
                  <a:solidFill>
                    <a:srgbClr val="116644"/>
                  </a:solidFill>
                  <a:effectLst/>
                  <a:latin typeface="Courier New" panose="02070309020205020404" pitchFamily="49" charset="0"/>
                </a:rPr>
                <a:t>2</a:t>
              </a:r>
              <a:r>
                <a:rPr lang="nl-BE" sz="1600" b="0" dirty="0">
                  <a:solidFill>
                    <a:srgbClr val="000000"/>
                  </a:solidFill>
                  <a:effectLst/>
                  <a:latin typeface="Courier New" panose="02070309020205020404" pitchFamily="49" charset="0"/>
                </a:rPr>
                <a:t>),</a:t>
              </a:r>
            </a:p>
            <a:p>
              <a:r>
                <a:rPr lang="nl-BE" sz="1600" b="0" dirty="0">
                  <a:solidFill>
                    <a:srgbClr val="000000"/>
                  </a:solidFill>
                  <a:effectLst/>
                  <a:latin typeface="Courier New" panose="02070309020205020404" pitchFamily="49" charset="0"/>
                </a:rPr>
                <a:t>	 </a:t>
              </a:r>
              <a:r>
                <a:rPr lang="nl-BE" sz="1600" b="0" dirty="0" err="1">
                  <a:solidFill>
                    <a:srgbClr val="000000"/>
                  </a:solidFill>
                  <a:effectLst/>
                  <a:latin typeface="Courier New" panose="02070309020205020404" pitchFamily="49" charset="0"/>
                </a:rPr>
                <a:t>tf.keras.layers.Flatten</a:t>
              </a:r>
              <a:r>
                <a:rPr lang="nl-BE" sz="1600" b="0" dirty="0">
                  <a:solidFill>
                    <a:srgbClr val="000000"/>
                  </a:solidFill>
                  <a:effectLst/>
                  <a:latin typeface="Courier New" panose="02070309020205020404" pitchFamily="49" charset="0"/>
                </a:rPr>
                <a:t>(), </a:t>
              </a:r>
            </a:p>
            <a:p>
              <a:r>
                <a:rPr lang="nl-BE" sz="1600" dirty="0">
                  <a:solidFill>
                    <a:srgbClr val="000000"/>
                  </a:solidFill>
                  <a:latin typeface="Courier New" panose="02070309020205020404" pitchFamily="49" charset="0"/>
                </a:rPr>
                <a:t>	 </a:t>
              </a:r>
              <a:r>
                <a:rPr lang="nl-BE" sz="1600" b="0" dirty="0" err="1">
                  <a:solidFill>
                    <a:srgbClr val="000000"/>
                  </a:solidFill>
                  <a:effectLst/>
                  <a:latin typeface="Courier New" panose="02070309020205020404" pitchFamily="49" charset="0"/>
                </a:rPr>
                <a:t>tf.keras.layers.Dense</a:t>
              </a:r>
              <a:r>
                <a:rPr lang="nl-BE" sz="1600" b="0" dirty="0">
                  <a:solidFill>
                    <a:srgbClr val="000000"/>
                  </a:solidFill>
                  <a:effectLst/>
                  <a:latin typeface="Courier New" panose="02070309020205020404" pitchFamily="49" charset="0"/>
                </a:rPr>
                <a:t>(</a:t>
              </a:r>
              <a:r>
                <a:rPr lang="nl-BE" sz="1600" b="0" dirty="0">
                  <a:solidFill>
                    <a:srgbClr val="116644"/>
                  </a:solidFill>
                  <a:effectLst/>
                  <a:latin typeface="Courier New" panose="02070309020205020404" pitchFamily="49" charset="0"/>
                </a:rPr>
                <a:t>128</a:t>
              </a:r>
              <a:r>
                <a:rPr lang="nl-BE" sz="1600" b="0" dirty="0">
                  <a:solidFill>
                    <a:srgbClr val="000000"/>
                  </a:solidFill>
                  <a:effectLst/>
                  <a:latin typeface="Courier New" panose="02070309020205020404" pitchFamily="49" charset="0"/>
                </a:rPr>
                <a:t>, </a:t>
              </a:r>
              <a:r>
                <a:rPr lang="nl-BE" sz="1600" b="0" dirty="0" err="1">
                  <a:solidFill>
                    <a:srgbClr val="000000"/>
                  </a:solidFill>
                  <a:effectLst/>
                  <a:latin typeface="Courier New" panose="02070309020205020404" pitchFamily="49" charset="0"/>
                </a:rPr>
                <a:t>activation</a:t>
              </a:r>
              <a:r>
                <a:rPr lang="nl-BE" sz="1600" b="0" dirty="0">
                  <a:solidFill>
                    <a:srgbClr val="000000"/>
                  </a:solidFill>
                  <a:effectLst/>
                  <a:latin typeface="Courier New" panose="02070309020205020404" pitchFamily="49" charset="0"/>
                </a:rPr>
                <a:t>=</a:t>
              </a:r>
              <a:r>
                <a:rPr lang="nl-BE" sz="1600" b="0" dirty="0">
                  <a:solidFill>
                    <a:srgbClr val="A31515"/>
                  </a:solidFill>
                  <a:effectLst/>
                  <a:latin typeface="Courier New" panose="02070309020205020404" pitchFamily="49" charset="0"/>
                </a:rPr>
                <a:t>'</a:t>
              </a:r>
              <a:r>
                <a:rPr lang="nl-BE" sz="1600" b="0" dirty="0" err="1">
                  <a:solidFill>
                    <a:srgbClr val="A31515"/>
                  </a:solidFill>
                  <a:effectLst/>
                  <a:latin typeface="Courier New" panose="02070309020205020404" pitchFamily="49" charset="0"/>
                </a:rPr>
                <a:t>relu</a:t>
              </a:r>
              <a:r>
                <a:rPr lang="nl-BE" sz="1600" b="0" dirty="0">
                  <a:solidFill>
                    <a:srgbClr val="A31515"/>
                  </a:solidFill>
                  <a:effectLst/>
                  <a:latin typeface="Courier New" panose="02070309020205020404" pitchFamily="49" charset="0"/>
                </a:rPr>
                <a:t>’</a:t>
              </a:r>
              <a:r>
                <a:rPr lang="nl-BE" sz="1600" b="0" dirty="0">
                  <a:solidFill>
                    <a:srgbClr val="000000"/>
                  </a:solidFill>
                  <a:effectLst/>
                  <a:latin typeface="Courier New" panose="02070309020205020404" pitchFamily="49" charset="0"/>
                </a:rPr>
                <a:t>),</a:t>
              </a:r>
            </a:p>
            <a:p>
              <a:r>
                <a:rPr lang="nl-BE" sz="1600" b="0" dirty="0">
                  <a:solidFill>
                    <a:srgbClr val="000000"/>
                  </a:solidFill>
                  <a:effectLst/>
                  <a:latin typeface="Courier New" panose="02070309020205020404" pitchFamily="49" charset="0"/>
                </a:rPr>
                <a:t>	 </a:t>
              </a:r>
              <a:r>
                <a:rPr lang="nl-BE" sz="1600" b="0" dirty="0" err="1">
                  <a:solidFill>
                    <a:srgbClr val="000000"/>
                  </a:solidFill>
                  <a:effectLst/>
                  <a:latin typeface="Courier New" panose="02070309020205020404" pitchFamily="49" charset="0"/>
                </a:rPr>
                <a:t>tf.keras.layers.Dense</a:t>
              </a:r>
              <a:r>
                <a:rPr lang="nl-BE" sz="1600" b="0" dirty="0">
                  <a:solidFill>
                    <a:srgbClr val="000000"/>
                  </a:solidFill>
                  <a:effectLst/>
                  <a:latin typeface="Courier New" panose="02070309020205020404" pitchFamily="49" charset="0"/>
                </a:rPr>
                <a:t>(</a:t>
              </a:r>
              <a:r>
                <a:rPr lang="nl-BE" sz="1600" b="0" dirty="0">
                  <a:solidFill>
                    <a:srgbClr val="116644"/>
                  </a:solidFill>
                  <a:effectLst/>
                  <a:latin typeface="Courier New" panose="02070309020205020404" pitchFamily="49" charset="0"/>
                </a:rPr>
                <a:t>10</a:t>
              </a:r>
              <a:r>
                <a:rPr lang="nl-BE" sz="1600" b="0" dirty="0">
                  <a:solidFill>
                    <a:srgbClr val="000000"/>
                  </a:solidFill>
                  <a:effectLst/>
                  <a:latin typeface="Courier New" panose="02070309020205020404" pitchFamily="49" charset="0"/>
                </a:rPr>
                <a:t>, </a:t>
              </a:r>
              <a:r>
                <a:rPr lang="nl-BE" sz="1600" b="0" dirty="0" err="1">
                  <a:solidFill>
                    <a:srgbClr val="000000"/>
                  </a:solidFill>
                  <a:effectLst/>
                  <a:latin typeface="Courier New" panose="02070309020205020404" pitchFamily="49" charset="0"/>
                </a:rPr>
                <a:t>activation</a:t>
              </a:r>
              <a:r>
                <a:rPr lang="nl-BE" sz="1600" b="0" dirty="0">
                  <a:solidFill>
                    <a:srgbClr val="000000"/>
                  </a:solidFill>
                  <a:effectLst/>
                  <a:latin typeface="Courier New" panose="02070309020205020404" pitchFamily="49" charset="0"/>
                </a:rPr>
                <a:t>=</a:t>
              </a:r>
              <a:r>
                <a:rPr lang="nl-BE" sz="1600" b="0" dirty="0">
                  <a:solidFill>
                    <a:srgbClr val="A31515"/>
                  </a:solidFill>
                  <a:effectLst/>
                  <a:latin typeface="Courier New" panose="02070309020205020404" pitchFamily="49" charset="0"/>
                </a:rPr>
                <a:t>'</a:t>
              </a:r>
              <a:r>
                <a:rPr lang="nl-BE" sz="1600" b="0" dirty="0" err="1">
                  <a:solidFill>
                    <a:srgbClr val="A31515"/>
                  </a:solidFill>
                  <a:effectLst/>
                  <a:latin typeface="Courier New" panose="02070309020205020404" pitchFamily="49" charset="0"/>
                </a:rPr>
                <a:t>softmax</a:t>
              </a:r>
              <a:r>
                <a:rPr lang="nl-BE" sz="1600" b="0" dirty="0">
                  <a:solidFill>
                    <a:srgbClr val="A31515"/>
                  </a:solidFill>
                  <a:effectLst/>
                  <a:latin typeface="Courier New" panose="02070309020205020404" pitchFamily="49" charset="0"/>
                </a:rPr>
                <a:t>'</a:t>
              </a:r>
              <a:r>
                <a:rPr lang="nl-BE" sz="1600" b="0" dirty="0">
                  <a:solidFill>
                    <a:srgbClr val="000000"/>
                  </a:solidFill>
                  <a:effectLst/>
                  <a:latin typeface="Courier New" panose="02070309020205020404" pitchFamily="49" charset="0"/>
                </a:rPr>
                <a:t>)</a:t>
              </a:r>
            </a:p>
            <a:p>
              <a:r>
                <a:rPr lang="nl-BE" sz="1600" b="0" dirty="0">
                  <a:solidFill>
                    <a:srgbClr val="000000"/>
                  </a:solidFill>
                  <a:effectLst/>
                  <a:latin typeface="Courier New" panose="02070309020205020404" pitchFamily="49" charset="0"/>
                </a:rPr>
                <a:t>])</a:t>
              </a:r>
            </a:p>
          </p:txBody>
        </p:sp>
      </p:grpSp>
      <p:grpSp>
        <p:nvGrpSpPr>
          <p:cNvPr id="14" name="Group 13">
            <a:extLst>
              <a:ext uri="{FF2B5EF4-FFF2-40B4-BE49-F238E27FC236}">
                <a16:creationId xmlns:a16="http://schemas.microsoft.com/office/drawing/2014/main" id="{0CE8673B-E07F-F0B1-8D74-08C606A21C33}"/>
              </a:ext>
            </a:extLst>
          </p:cNvPr>
          <p:cNvGrpSpPr/>
          <p:nvPr/>
        </p:nvGrpSpPr>
        <p:grpSpPr>
          <a:xfrm>
            <a:off x="6096000" y="3835050"/>
            <a:ext cx="5705475" cy="1022700"/>
            <a:chOff x="6096000" y="3835050"/>
            <a:chExt cx="5705475" cy="1022700"/>
          </a:xfrm>
        </p:grpSpPr>
        <p:sp>
          <p:nvSpPr>
            <p:cNvPr id="11" name="Rectangle: Rounded Corners 10">
              <a:extLst>
                <a:ext uri="{FF2B5EF4-FFF2-40B4-BE49-F238E27FC236}">
                  <a16:creationId xmlns:a16="http://schemas.microsoft.com/office/drawing/2014/main" id="{F85D53BA-F949-BD2A-B8AC-10D575D6F46E}"/>
                </a:ext>
              </a:extLst>
            </p:cNvPr>
            <p:cNvSpPr/>
            <p:nvPr/>
          </p:nvSpPr>
          <p:spPr bwMode="gray">
            <a:xfrm>
              <a:off x="6096000" y="4533900"/>
              <a:ext cx="3238500" cy="323850"/>
            </a:xfrm>
            <a:prstGeom prst="roundRect">
              <a:avLst/>
            </a:prstGeom>
            <a:noFill/>
            <a:ln>
              <a:headEnd/>
              <a:tailEnd/>
            </a:ln>
          </p:spPr>
          <p:style>
            <a:lnRef idx="2">
              <a:schemeClr val="accent1"/>
            </a:lnRef>
            <a:fillRef idx="1">
              <a:schemeClr val="lt1"/>
            </a:fillRef>
            <a:effectRef idx="0">
              <a:schemeClr val="accent1"/>
            </a:effectRef>
            <a:fontRef idx="minor">
              <a:schemeClr val="dk1"/>
            </a:fontRef>
          </p:style>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12" name="Speech Bubble: Rectangle 11">
              <a:extLst>
                <a:ext uri="{FF2B5EF4-FFF2-40B4-BE49-F238E27FC236}">
                  <a16:creationId xmlns:a16="http://schemas.microsoft.com/office/drawing/2014/main" id="{B25A36D6-9619-ECF4-2E93-1DE877A6ED51}"/>
                </a:ext>
              </a:extLst>
            </p:cNvPr>
            <p:cNvSpPr/>
            <p:nvPr/>
          </p:nvSpPr>
          <p:spPr bwMode="gray">
            <a:xfrm>
              <a:off x="8458200" y="3835050"/>
              <a:ext cx="3343275" cy="323850"/>
            </a:xfrm>
            <a:prstGeom prst="wedgeRectCallout">
              <a:avLst>
                <a:gd name="adj1" fmla="val -45334"/>
                <a:gd name="adj2" fmla="val 159054"/>
              </a:avLst>
            </a:prstGeom>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200" dirty="0" err="1">
                  <a:solidFill>
                    <a:schemeClr val="tx1"/>
                  </a:solidFill>
                  <a:cs typeface="Arial" pitchFamily="34" charset="0"/>
                </a:rPr>
                <a:t>Defining</a:t>
              </a:r>
              <a:r>
                <a:rPr lang="nl-BE" sz="1200" dirty="0">
                  <a:solidFill>
                    <a:schemeClr val="tx1"/>
                  </a:solidFill>
                  <a:cs typeface="Arial" pitchFamily="34" charset="0"/>
                </a:rPr>
                <a:t> </a:t>
              </a:r>
              <a:r>
                <a:rPr lang="nl-BE" sz="1200" dirty="0" err="1">
                  <a:solidFill>
                    <a:schemeClr val="tx1"/>
                  </a:solidFill>
                  <a:cs typeface="Arial" pitchFamily="34" charset="0"/>
                </a:rPr>
                <a:t>the</a:t>
              </a:r>
              <a:r>
                <a:rPr lang="nl-BE" sz="1200" dirty="0">
                  <a:solidFill>
                    <a:schemeClr val="tx1"/>
                  </a:solidFill>
                  <a:cs typeface="Arial" pitchFamily="34" charset="0"/>
                </a:rPr>
                <a:t> input </a:t>
              </a:r>
              <a:r>
                <a:rPr lang="nl-BE" sz="1200" dirty="0" err="1">
                  <a:solidFill>
                    <a:schemeClr val="tx1"/>
                  </a:solidFill>
                  <a:cs typeface="Arial" pitchFamily="34" charset="0"/>
                </a:rPr>
                <a:t>shape</a:t>
              </a:r>
              <a:endParaRPr lang="nl-BE" sz="1200" dirty="0">
                <a:solidFill>
                  <a:schemeClr val="tx1"/>
                </a:solidFill>
                <a:cs typeface="Arial" pitchFamily="34" charset="0"/>
              </a:endParaRPr>
            </a:p>
          </p:txBody>
        </p:sp>
      </p:grpSp>
      <p:grpSp>
        <p:nvGrpSpPr>
          <p:cNvPr id="17" name="Group 16">
            <a:extLst>
              <a:ext uri="{FF2B5EF4-FFF2-40B4-BE49-F238E27FC236}">
                <a16:creationId xmlns:a16="http://schemas.microsoft.com/office/drawing/2014/main" id="{EA0AABA0-FEE7-9383-018C-AE04E2517967}"/>
              </a:ext>
            </a:extLst>
          </p:cNvPr>
          <p:cNvGrpSpPr/>
          <p:nvPr/>
        </p:nvGrpSpPr>
        <p:grpSpPr>
          <a:xfrm>
            <a:off x="4781550" y="3501909"/>
            <a:ext cx="3095625" cy="1041516"/>
            <a:chOff x="4781550" y="3501909"/>
            <a:chExt cx="3095625" cy="1041516"/>
          </a:xfrm>
        </p:grpSpPr>
        <p:sp>
          <p:nvSpPr>
            <p:cNvPr id="15" name="Rectangle: Rounded Corners 14">
              <a:extLst>
                <a:ext uri="{FF2B5EF4-FFF2-40B4-BE49-F238E27FC236}">
                  <a16:creationId xmlns:a16="http://schemas.microsoft.com/office/drawing/2014/main" id="{E04A30B3-AAD8-5180-EDAB-947FAEF2D455}"/>
                </a:ext>
              </a:extLst>
            </p:cNvPr>
            <p:cNvSpPr/>
            <p:nvPr/>
          </p:nvSpPr>
          <p:spPr bwMode="gray">
            <a:xfrm>
              <a:off x="4781550" y="4322591"/>
              <a:ext cx="409575" cy="220834"/>
            </a:xfrm>
            <a:prstGeom prst="roundRect">
              <a:avLst/>
            </a:prstGeom>
            <a:noFill/>
            <a:ln>
              <a:headEnd/>
              <a:tailEnd/>
            </a:ln>
          </p:spPr>
          <p:style>
            <a:lnRef idx="2">
              <a:schemeClr val="accent1"/>
            </a:lnRef>
            <a:fillRef idx="1">
              <a:schemeClr val="lt1"/>
            </a:fillRef>
            <a:effectRef idx="0">
              <a:schemeClr val="accent1"/>
            </a:effectRef>
            <a:fontRef idx="minor">
              <a:schemeClr val="dk1"/>
            </a:fontRef>
          </p:style>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16" name="Speech Bubble: Rectangle 15">
              <a:extLst>
                <a:ext uri="{FF2B5EF4-FFF2-40B4-BE49-F238E27FC236}">
                  <a16:creationId xmlns:a16="http://schemas.microsoft.com/office/drawing/2014/main" id="{8BD28864-5DCD-6043-B35D-BC74859CA672}"/>
                </a:ext>
              </a:extLst>
            </p:cNvPr>
            <p:cNvSpPr/>
            <p:nvPr/>
          </p:nvSpPr>
          <p:spPr bwMode="gray">
            <a:xfrm>
              <a:off x="5753100" y="3501909"/>
              <a:ext cx="2124075" cy="251195"/>
            </a:xfrm>
            <a:prstGeom prst="wedgeRectCallout">
              <a:avLst>
                <a:gd name="adj1" fmla="val -74699"/>
                <a:gd name="adj2" fmla="val 291136"/>
              </a:avLst>
            </a:prstGeom>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200" dirty="0" err="1">
                  <a:solidFill>
                    <a:schemeClr val="tx1"/>
                  </a:solidFill>
                  <a:cs typeface="Arial" pitchFamily="34" charset="0"/>
                </a:rPr>
                <a:t>Apply</a:t>
              </a:r>
              <a:r>
                <a:rPr lang="nl-BE" sz="1200" dirty="0">
                  <a:solidFill>
                    <a:schemeClr val="tx1"/>
                  </a:solidFill>
                  <a:cs typeface="Arial" pitchFamily="34" charset="0"/>
                </a:rPr>
                <a:t> 64 filters</a:t>
              </a:r>
            </a:p>
          </p:txBody>
        </p:sp>
      </p:grpSp>
      <p:grpSp>
        <p:nvGrpSpPr>
          <p:cNvPr id="20" name="Group 19">
            <a:extLst>
              <a:ext uri="{FF2B5EF4-FFF2-40B4-BE49-F238E27FC236}">
                <a16:creationId xmlns:a16="http://schemas.microsoft.com/office/drawing/2014/main" id="{A0DC74B9-C7C9-47B8-058C-CECE64B4DB14}"/>
              </a:ext>
            </a:extLst>
          </p:cNvPr>
          <p:cNvGrpSpPr/>
          <p:nvPr/>
        </p:nvGrpSpPr>
        <p:grpSpPr>
          <a:xfrm>
            <a:off x="3962400" y="4857750"/>
            <a:ext cx="7660750" cy="478537"/>
            <a:chOff x="3962400" y="4857750"/>
            <a:chExt cx="7660750" cy="478537"/>
          </a:xfrm>
        </p:grpSpPr>
        <p:sp>
          <p:nvSpPr>
            <p:cNvPr id="18" name="Rectangle: Rounded Corners 17">
              <a:extLst>
                <a:ext uri="{FF2B5EF4-FFF2-40B4-BE49-F238E27FC236}">
                  <a16:creationId xmlns:a16="http://schemas.microsoft.com/office/drawing/2014/main" id="{8A3749D1-D14E-F748-CE30-17C5EBDD6468}"/>
                </a:ext>
              </a:extLst>
            </p:cNvPr>
            <p:cNvSpPr/>
            <p:nvPr/>
          </p:nvSpPr>
          <p:spPr bwMode="gray">
            <a:xfrm>
              <a:off x="3962400" y="4857750"/>
              <a:ext cx="2238375" cy="220834"/>
            </a:xfrm>
            <a:prstGeom prst="roundRect">
              <a:avLst/>
            </a:prstGeom>
            <a:noFill/>
            <a:ln>
              <a:headEnd/>
              <a:tailEnd/>
            </a:ln>
          </p:spPr>
          <p:style>
            <a:lnRef idx="2">
              <a:schemeClr val="accent1"/>
            </a:lnRef>
            <a:fillRef idx="1">
              <a:schemeClr val="lt1"/>
            </a:fillRef>
            <a:effectRef idx="0">
              <a:schemeClr val="accent1"/>
            </a:effectRef>
            <a:fontRef idx="minor">
              <a:schemeClr val="dk1"/>
            </a:fontRef>
          </p:style>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19" name="Speech Bubble: Rectangle 18">
              <a:extLst>
                <a:ext uri="{FF2B5EF4-FFF2-40B4-BE49-F238E27FC236}">
                  <a16:creationId xmlns:a16="http://schemas.microsoft.com/office/drawing/2014/main" id="{7EB9B60A-D77E-2DA3-9924-EF418D6338F2}"/>
                </a:ext>
              </a:extLst>
            </p:cNvPr>
            <p:cNvSpPr/>
            <p:nvPr/>
          </p:nvSpPr>
          <p:spPr bwMode="gray">
            <a:xfrm>
              <a:off x="8279875" y="5078584"/>
              <a:ext cx="3343275" cy="257703"/>
            </a:xfrm>
            <a:prstGeom prst="wedgeRectCallout">
              <a:avLst>
                <a:gd name="adj1" fmla="val -109721"/>
                <a:gd name="adj2" fmla="val -72811"/>
              </a:avLst>
            </a:prstGeom>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200" dirty="0">
                  <a:solidFill>
                    <a:schemeClr val="tx1"/>
                  </a:solidFill>
                  <a:cs typeface="Arial" pitchFamily="34" charset="0"/>
                </a:rPr>
                <a:t>Max pooling </a:t>
              </a:r>
              <a:r>
                <a:rPr lang="nl-BE" sz="1200" dirty="0" err="1">
                  <a:solidFill>
                    <a:schemeClr val="tx1"/>
                  </a:solidFill>
                  <a:cs typeface="Arial" pitchFamily="34" charset="0"/>
                </a:rPr>
                <a:t>to</a:t>
              </a:r>
              <a:r>
                <a:rPr lang="nl-BE" sz="1200" dirty="0">
                  <a:solidFill>
                    <a:schemeClr val="tx1"/>
                  </a:solidFill>
                  <a:cs typeface="Arial" pitchFamily="34" charset="0"/>
                </a:rPr>
                <a:t> </a:t>
              </a:r>
              <a:r>
                <a:rPr lang="nl-BE" sz="1200" dirty="0" err="1">
                  <a:solidFill>
                    <a:schemeClr val="tx1"/>
                  </a:solidFill>
                  <a:cs typeface="Arial" pitchFamily="34" charset="0"/>
                </a:rPr>
                <a:t>compress</a:t>
              </a:r>
              <a:r>
                <a:rPr lang="nl-BE" sz="1200" dirty="0">
                  <a:solidFill>
                    <a:schemeClr val="tx1"/>
                  </a:solidFill>
                  <a:cs typeface="Arial" pitchFamily="34" charset="0"/>
                </a:rPr>
                <a:t> </a:t>
              </a:r>
              <a:r>
                <a:rPr lang="nl-BE" sz="1200" dirty="0" err="1">
                  <a:solidFill>
                    <a:schemeClr val="tx1"/>
                  </a:solidFill>
                  <a:cs typeface="Arial" pitchFamily="34" charset="0"/>
                </a:rPr>
                <a:t>the</a:t>
              </a:r>
              <a:r>
                <a:rPr lang="nl-BE" sz="1200" dirty="0">
                  <a:solidFill>
                    <a:schemeClr val="tx1"/>
                  </a:solidFill>
                  <a:cs typeface="Arial" pitchFamily="34" charset="0"/>
                </a:rPr>
                <a:t> image</a:t>
              </a:r>
            </a:p>
          </p:txBody>
        </p:sp>
      </p:grpSp>
    </p:spTree>
    <p:extLst>
      <p:ext uri="{BB962C8B-B14F-4D97-AF65-F5344CB8AC3E}">
        <p14:creationId xmlns:p14="http://schemas.microsoft.com/office/powerpoint/2010/main" val="166220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D158C9-C65B-CAC9-ECBD-90CC00B5D213}"/>
              </a:ext>
            </a:extLst>
          </p:cNvPr>
          <p:cNvSpPr>
            <a:spLocks noGrp="1"/>
          </p:cNvSpPr>
          <p:nvPr>
            <p:ph type="sldNum" sz="quarter" idx="4"/>
          </p:nvPr>
        </p:nvSpPr>
        <p:spPr/>
        <p:txBody>
          <a:bodyPr/>
          <a:lstStyle/>
          <a:p>
            <a:fld id="{525A3C56-E491-49B2-93F3-63532DF516BC}" type="slidenum">
              <a:rPr lang="en-CA" smtClean="0"/>
              <a:pPr/>
              <a:t>77</a:t>
            </a:fld>
            <a:endParaRPr lang="en-CA" dirty="0"/>
          </a:p>
        </p:txBody>
      </p:sp>
      <p:sp>
        <p:nvSpPr>
          <p:cNvPr id="3" name="Title 2">
            <a:extLst>
              <a:ext uri="{FF2B5EF4-FFF2-40B4-BE49-F238E27FC236}">
                <a16:creationId xmlns:a16="http://schemas.microsoft.com/office/drawing/2014/main" id="{D997D99E-5FB9-3542-78E9-70DEE11EE741}"/>
              </a:ext>
            </a:extLst>
          </p:cNvPr>
          <p:cNvSpPr>
            <a:spLocks noGrp="1"/>
          </p:cNvSpPr>
          <p:nvPr>
            <p:ph type="title"/>
          </p:nvPr>
        </p:nvSpPr>
        <p:spPr/>
        <p:txBody>
          <a:bodyPr/>
          <a:lstStyle/>
          <a:p>
            <a:r>
              <a:rPr lang="nl-BE" dirty="0" err="1"/>
              <a:t>You</a:t>
            </a:r>
            <a:r>
              <a:rPr lang="nl-BE" dirty="0"/>
              <a:t> </a:t>
            </a:r>
            <a:r>
              <a:rPr lang="nl-BE" dirty="0" err="1"/>
              <a:t>can</a:t>
            </a:r>
            <a:r>
              <a:rPr lang="nl-BE" dirty="0"/>
              <a:t> stack </a:t>
            </a:r>
            <a:r>
              <a:rPr lang="nl-BE" dirty="0" err="1"/>
              <a:t>convolutional</a:t>
            </a:r>
            <a:r>
              <a:rPr lang="nl-BE" dirty="0"/>
              <a:t> </a:t>
            </a:r>
            <a:r>
              <a:rPr lang="nl-BE" dirty="0" err="1"/>
              <a:t>layers</a:t>
            </a:r>
            <a:r>
              <a:rPr lang="nl-BE" dirty="0"/>
              <a:t> on top of </a:t>
            </a:r>
            <a:r>
              <a:rPr lang="nl-BE" dirty="0" err="1"/>
              <a:t>each</a:t>
            </a:r>
            <a:r>
              <a:rPr lang="nl-BE" dirty="0"/>
              <a:t> </a:t>
            </a:r>
            <a:r>
              <a:rPr lang="nl-BE" dirty="0" err="1"/>
              <a:t>other</a:t>
            </a:r>
            <a:endParaRPr lang="nl-BE" dirty="0"/>
          </a:p>
        </p:txBody>
      </p:sp>
      <p:sp>
        <p:nvSpPr>
          <p:cNvPr id="5" name="TextBox 4">
            <a:extLst>
              <a:ext uri="{FF2B5EF4-FFF2-40B4-BE49-F238E27FC236}">
                <a16:creationId xmlns:a16="http://schemas.microsoft.com/office/drawing/2014/main" id="{7F058AA7-2767-53CF-0131-05889917A33E}"/>
              </a:ext>
            </a:extLst>
          </p:cNvPr>
          <p:cNvSpPr txBox="1"/>
          <p:nvPr/>
        </p:nvSpPr>
        <p:spPr>
          <a:xfrm>
            <a:off x="892700" y="1616044"/>
            <a:ext cx="10549475" cy="2893100"/>
          </a:xfrm>
          <a:prstGeom prst="rect">
            <a:avLst/>
          </a:prstGeom>
          <a:noFill/>
        </p:spPr>
        <p:txBody>
          <a:bodyPr wrap="square">
            <a:spAutoFit/>
          </a:bodyPr>
          <a:lstStyle/>
          <a:p>
            <a:r>
              <a:rPr lang="nl-BE" sz="1400" b="0" dirty="0">
                <a:solidFill>
                  <a:srgbClr val="000000"/>
                </a:solidFill>
                <a:effectLst/>
                <a:latin typeface="Courier New" panose="02070309020205020404" pitchFamily="49" charset="0"/>
              </a:rPr>
              <a:t>model = </a:t>
            </a:r>
            <a:r>
              <a:rPr lang="nl-BE" sz="1400" b="0" dirty="0" err="1">
                <a:solidFill>
                  <a:srgbClr val="000000"/>
                </a:solidFill>
                <a:effectLst/>
                <a:latin typeface="Courier New" panose="02070309020205020404" pitchFamily="49" charset="0"/>
              </a:rPr>
              <a:t>tf.keras.models.Sequential</a:t>
            </a:r>
            <a:r>
              <a:rPr lang="nl-BE" sz="1400" b="0" dirty="0">
                <a:solidFill>
                  <a:srgbClr val="000000"/>
                </a:solidFill>
                <a:effectLst/>
                <a:latin typeface="Courier New" panose="02070309020205020404" pitchFamily="49" charset="0"/>
              </a:rPr>
              <a:t>([</a:t>
            </a:r>
          </a:p>
          <a:p>
            <a:r>
              <a:rPr lang="nl-BE" sz="1400" b="0" dirty="0">
                <a:solidFill>
                  <a:srgbClr val="000000"/>
                </a:solidFill>
                <a:effectLst/>
                <a:latin typeface="Courier New" panose="02070309020205020404" pitchFamily="49" charset="0"/>
              </a:rPr>
              <a:t>tf.keras.layers.Conv2D(</a:t>
            </a:r>
            <a:r>
              <a:rPr lang="nl-BE" sz="1400" b="0" dirty="0">
                <a:solidFill>
                  <a:srgbClr val="116644"/>
                </a:solidFill>
                <a:effectLst/>
                <a:latin typeface="Courier New" panose="02070309020205020404" pitchFamily="49" charset="0"/>
              </a:rPr>
              <a:t>32</a:t>
            </a:r>
            <a:r>
              <a:rPr lang="nl-BE" sz="1400" b="0" dirty="0">
                <a:solidFill>
                  <a:srgbClr val="000000"/>
                </a:solidFill>
                <a:effectLst/>
                <a:latin typeface="Courier New" panose="02070309020205020404" pitchFamily="49" charset="0"/>
              </a:rPr>
              <a:t>, (</a:t>
            </a:r>
            <a:r>
              <a:rPr lang="nl-BE" sz="1400" b="0" dirty="0">
                <a:solidFill>
                  <a:srgbClr val="116644"/>
                </a:solidFill>
                <a:effectLst/>
                <a:latin typeface="Courier New" panose="02070309020205020404" pitchFamily="49" charset="0"/>
              </a:rPr>
              <a:t>3</a:t>
            </a:r>
            <a:r>
              <a:rPr lang="nl-BE" sz="1400" b="0" dirty="0">
                <a:solidFill>
                  <a:srgbClr val="000000"/>
                </a:solidFill>
                <a:effectLst/>
                <a:latin typeface="Courier New" panose="02070309020205020404" pitchFamily="49" charset="0"/>
              </a:rPr>
              <a:t>, </a:t>
            </a:r>
            <a:r>
              <a:rPr lang="nl-BE" sz="1400" b="0" dirty="0">
                <a:solidFill>
                  <a:srgbClr val="116644"/>
                </a:solidFill>
                <a:effectLst/>
                <a:latin typeface="Courier New" panose="02070309020205020404" pitchFamily="49" charset="0"/>
              </a:rPr>
              <a:t>3</a:t>
            </a:r>
            <a:r>
              <a:rPr lang="nl-BE" sz="1400" b="0" dirty="0">
                <a:solidFill>
                  <a:srgbClr val="000000"/>
                </a:solidFill>
                <a:effectLst/>
                <a:latin typeface="Courier New" panose="02070309020205020404" pitchFamily="49" charset="0"/>
              </a:rPr>
              <a:t>), </a:t>
            </a:r>
            <a:r>
              <a:rPr lang="nl-BE" sz="1400" b="0" dirty="0" err="1">
                <a:solidFill>
                  <a:srgbClr val="000000"/>
                </a:solidFill>
                <a:effectLst/>
                <a:latin typeface="Courier New" panose="02070309020205020404" pitchFamily="49" charset="0"/>
              </a:rPr>
              <a:t>activation</a:t>
            </a:r>
            <a:r>
              <a:rPr lang="nl-BE" sz="1400" b="0" dirty="0">
                <a:solidFill>
                  <a:srgbClr val="000000"/>
                </a:solidFill>
                <a:effectLst/>
                <a:latin typeface="Courier New" panose="02070309020205020404" pitchFamily="49" charset="0"/>
              </a:rPr>
              <a:t>=</a:t>
            </a:r>
            <a:r>
              <a:rPr lang="nl-BE" sz="1400" b="0" dirty="0">
                <a:solidFill>
                  <a:srgbClr val="A31515"/>
                </a:solidFill>
                <a:effectLst/>
                <a:latin typeface="Courier New" panose="02070309020205020404" pitchFamily="49" charset="0"/>
              </a:rPr>
              <a:t>'</a:t>
            </a:r>
            <a:r>
              <a:rPr lang="nl-BE" sz="1400" b="0" dirty="0" err="1">
                <a:solidFill>
                  <a:srgbClr val="A31515"/>
                </a:solidFill>
                <a:effectLst/>
                <a:latin typeface="Courier New" panose="02070309020205020404" pitchFamily="49" charset="0"/>
              </a:rPr>
              <a:t>relu</a:t>
            </a:r>
            <a:r>
              <a:rPr lang="nl-BE" sz="1400" b="0" dirty="0">
                <a:solidFill>
                  <a:srgbClr val="A31515"/>
                </a:solidFill>
                <a:effectLst/>
                <a:latin typeface="Courier New" panose="02070309020205020404" pitchFamily="49" charset="0"/>
              </a:rPr>
              <a:t>'</a:t>
            </a:r>
            <a:r>
              <a:rPr lang="nl-BE" sz="1400" b="0" dirty="0">
                <a:solidFill>
                  <a:srgbClr val="000000"/>
                </a:solidFill>
                <a:effectLst/>
                <a:latin typeface="Courier New" panose="02070309020205020404" pitchFamily="49" charset="0"/>
              </a:rPr>
              <a:t>, </a:t>
            </a:r>
            <a:r>
              <a:rPr lang="nl-BE" sz="1400" b="0" dirty="0" err="1">
                <a:solidFill>
                  <a:srgbClr val="000000"/>
                </a:solidFill>
                <a:effectLst/>
                <a:latin typeface="Courier New" panose="02070309020205020404" pitchFamily="49" charset="0"/>
              </a:rPr>
              <a:t>input_shape</a:t>
            </a:r>
            <a:r>
              <a:rPr lang="nl-BE" sz="1400" b="0" dirty="0">
                <a:solidFill>
                  <a:srgbClr val="000000"/>
                </a:solidFill>
                <a:effectLst/>
                <a:latin typeface="Courier New" panose="02070309020205020404" pitchFamily="49" charset="0"/>
              </a:rPr>
              <a:t>=(</a:t>
            </a:r>
            <a:r>
              <a:rPr lang="nl-BE" sz="1400" b="0" dirty="0">
                <a:solidFill>
                  <a:srgbClr val="116644"/>
                </a:solidFill>
                <a:effectLst/>
                <a:latin typeface="Courier New" panose="02070309020205020404" pitchFamily="49" charset="0"/>
              </a:rPr>
              <a:t>28</a:t>
            </a:r>
            <a:r>
              <a:rPr lang="nl-BE" sz="1400" b="0" dirty="0">
                <a:solidFill>
                  <a:srgbClr val="000000"/>
                </a:solidFill>
                <a:effectLst/>
                <a:latin typeface="Courier New" panose="02070309020205020404" pitchFamily="49" charset="0"/>
              </a:rPr>
              <a:t>, </a:t>
            </a:r>
            <a:r>
              <a:rPr lang="nl-BE" sz="1400" b="0" dirty="0">
                <a:solidFill>
                  <a:srgbClr val="116644"/>
                </a:solidFill>
                <a:effectLst/>
                <a:latin typeface="Courier New" panose="02070309020205020404" pitchFamily="49" charset="0"/>
              </a:rPr>
              <a:t>28</a:t>
            </a:r>
            <a:r>
              <a:rPr lang="nl-BE" sz="1400" b="0" dirty="0">
                <a:solidFill>
                  <a:srgbClr val="000000"/>
                </a:solidFill>
                <a:effectLst/>
                <a:latin typeface="Courier New" panose="02070309020205020404" pitchFamily="49" charset="0"/>
              </a:rPr>
              <a:t>, </a:t>
            </a:r>
            <a:r>
              <a:rPr lang="nl-BE" sz="1400" b="0" dirty="0">
                <a:solidFill>
                  <a:srgbClr val="116644"/>
                </a:solidFill>
                <a:effectLst/>
                <a:latin typeface="Courier New" panose="02070309020205020404" pitchFamily="49" charset="0"/>
              </a:rPr>
              <a:t>1</a:t>
            </a:r>
            <a:r>
              <a:rPr lang="nl-BE" sz="1400" b="0" dirty="0">
                <a:solidFill>
                  <a:srgbClr val="000000"/>
                </a:solidFill>
                <a:effectLst/>
                <a:latin typeface="Courier New" panose="02070309020205020404" pitchFamily="49" charset="0"/>
              </a:rPr>
              <a:t>)),</a:t>
            </a:r>
          </a:p>
          <a:p>
            <a:r>
              <a:rPr lang="nl-BE" sz="1400" b="0" dirty="0">
                <a:solidFill>
                  <a:srgbClr val="000000"/>
                </a:solidFill>
                <a:effectLst/>
                <a:latin typeface="Courier New" panose="02070309020205020404" pitchFamily="49" charset="0"/>
              </a:rPr>
              <a:t>tf.keras.layers.MaxPooling2D(</a:t>
            </a:r>
            <a:r>
              <a:rPr lang="nl-BE" sz="1400" b="0" dirty="0">
                <a:solidFill>
                  <a:srgbClr val="116644"/>
                </a:solidFill>
                <a:effectLst/>
                <a:latin typeface="Courier New" panose="02070309020205020404" pitchFamily="49" charset="0"/>
              </a:rPr>
              <a:t>2</a:t>
            </a:r>
            <a:r>
              <a:rPr lang="nl-BE" sz="1400" b="0" dirty="0">
                <a:solidFill>
                  <a:srgbClr val="000000"/>
                </a:solidFill>
                <a:effectLst/>
                <a:latin typeface="Courier New" panose="02070309020205020404" pitchFamily="49" charset="0"/>
              </a:rPr>
              <a:t>, </a:t>
            </a:r>
            <a:r>
              <a:rPr lang="nl-BE" sz="1400" b="0" dirty="0">
                <a:solidFill>
                  <a:srgbClr val="116644"/>
                </a:solidFill>
                <a:effectLst/>
                <a:latin typeface="Courier New" panose="02070309020205020404" pitchFamily="49" charset="0"/>
              </a:rPr>
              <a:t>2</a:t>
            </a:r>
            <a:r>
              <a:rPr lang="nl-BE" sz="1400" b="0" dirty="0">
                <a:solidFill>
                  <a:srgbClr val="000000"/>
                </a:solidFill>
                <a:effectLst/>
                <a:latin typeface="Courier New" panose="02070309020205020404" pitchFamily="49" charset="0"/>
              </a:rPr>
              <a:t>),</a:t>
            </a:r>
          </a:p>
          <a:p>
            <a:r>
              <a:rPr lang="nl-BE" sz="1400" b="0" dirty="0">
                <a:solidFill>
                  <a:srgbClr val="008000"/>
                </a:solidFill>
                <a:effectLst/>
                <a:latin typeface="Courier New" panose="02070309020205020404" pitchFamily="49" charset="0"/>
              </a:rPr>
              <a:t>#Add </a:t>
            </a:r>
            <a:r>
              <a:rPr lang="nl-BE" sz="1400" b="0" dirty="0" err="1">
                <a:solidFill>
                  <a:srgbClr val="008000"/>
                </a:solidFill>
                <a:effectLst/>
                <a:latin typeface="Courier New" panose="02070309020205020404" pitchFamily="49" charset="0"/>
              </a:rPr>
              <a:t>another</a:t>
            </a:r>
            <a:r>
              <a:rPr lang="nl-BE" sz="1400" b="0" dirty="0">
                <a:solidFill>
                  <a:srgbClr val="008000"/>
                </a:solidFill>
                <a:effectLst/>
                <a:latin typeface="Courier New" panose="02070309020205020404" pitchFamily="49" charset="0"/>
              </a:rPr>
              <a:t> </a:t>
            </a:r>
            <a:r>
              <a:rPr lang="nl-BE" sz="1400" b="0" dirty="0" err="1">
                <a:solidFill>
                  <a:srgbClr val="008000"/>
                </a:solidFill>
                <a:effectLst/>
                <a:latin typeface="Courier New" panose="02070309020205020404" pitchFamily="49" charset="0"/>
              </a:rPr>
              <a:t>convolution</a:t>
            </a:r>
            <a:endParaRPr lang="nl-BE" sz="1400" b="0" dirty="0">
              <a:solidFill>
                <a:srgbClr val="000000"/>
              </a:solidFill>
              <a:effectLst/>
              <a:latin typeface="Courier New" panose="02070309020205020404" pitchFamily="49" charset="0"/>
            </a:endParaRPr>
          </a:p>
          <a:p>
            <a:r>
              <a:rPr lang="nl-BE" sz="1400" b="0" dirty="0">
                <a:solidFill>
                  <a:srgbClr val="000000"/>
                </a:solidFill>
                <a:effectLst/>
                <a:latin typeface="Courier New" panose="02070309020205020404" pitchFamily="49" charset="0"/>
              </a:rPr>
              <a:t>tf.keras.layers.Conv2D(</a:t>
            </a:r>
            <a:r>
              <a:rPr lang="nl-BE" sz="1400" b="0" dirty="0">
                <a:solidFill>
                  <a:srgbClr val="116644"/>
                </a:solidFill>
                <a:effectLst/>
                <a:latin typeface="Courier New" panose="02070309020205020404" pitchFamily="49" charset="0"/>
              </a:rPr>
              <a:t>64</a:t>
            </a:r>
            <a:r>
              <a:rPr lang="nl-BE" sz="1400" b="0" dirty="0">
                <a:solidFill>
                  <a:srgbClr val="000000"/>
                </a:solidFill>
                <a:effectLst/>
                <a:latin typeface="Courier New" panose="02070309020205020404" pitchFamily="49" charset="0"/>
              </a:rPr>
              <a:t>, (</a:t>
            </a:r>
            <a:r>
              <a:rPr lang="nl-BE" sz="1400" b="0" dirty="0">
                <a:solidFill>
                  <a:srgbClr val="116644"/>
                </a:solidFill>
                <a:effectLst/>
                <a:latin typeface="Courier New" panose="02070309020205020404" pitchFamily="49" charset="0"/>
              </a:rPr>
              <a:t>3</a:t>
            </a:r>
            <a:r>
              <a:rPr lang="nl-BE" sz="1400" b="0" dirty="0">
                <a:solidFill>
                  <a:srgbClr val="000000"/>
                </a:solidFill>
                <a:effectLst/>
                <a:latin typeface="Courier New" panose="02070309020205020404" pitchFamily="49" charset="0"/>
              </a:rPr>
              <a:t>,</a:t>
            </a:r>
            <a:r>
              <a:rPr lang="nl-BE" sz="1400" b="0" dirty="0">
                <a:solidFill>
                  <a:srgbClr val="116644"/>
                </a:solidFill>
                <a:effectLst/>
                <a:latin typeface="Courier New" panose="02070309020205020404" pitchFamily="49" charset="0"/>
              </a:rPr>
              <a:t>3</a:t>
            </a:r>
            <a:r>
              <a:rPr lang="nl-BE" sz="1400" b="0" dirty="0">
                <a:solidFill>
                  <a:srgbClr val="000000"/>
                </a:solidFill>
                <a:effectLst/>
                <a:latin typeface="Courier New" panose="02070309020205020404" pitchFamily="49" charset="0"/>
              </a:rPr>
              <a:t>), </a:t>
            </a:r>
            <a:r>
              <a:rPr lang="nl-BE" sz="1400" b="0" dirty="0" err="1">
                <a:solidFill>
                  <a:srgbClr val="000000"/>
                </a:solidFill>
                <a:effectLst/>
                <a:latin typeface="Courier New" panose="02070309020205020404" pitchFamily="49" charset="0"/>
              </a:rPr>
              <a:t>activation</a:t>
            </a:r>
            <a:r>
              <a:rPr lang="nl-BE" sz="1400" b="0" dirty="0">
                <a:solidFill>
                  <a:srgbClr val="000000"/>
                </a:solidFill>
                <a:effectLst/>
                <a:latin typeface="Courier New" panose="02070309020205020404" pitchFamily="49" charset="0"/>
              </a:rPr>
              <a:t>=</a:t>
            </a:r>
            <a:r>
              <a:rPr lang="nl-BE" sz="1400" b="0" dirty="0">
                <a:solidFill>
                  <a:srgbClr val="A31515"/>
                </a:solidFill>
                <a:effectLst/>
                <a:latin typeface="Courier New" panose="02070309020205020404" pitchFamily="49" charset="0"/>
              </a:rPr>
              <a:t>'</a:t>
            </a:r>
            <a:r>
              <a:rPr lang="nl-BE" sz="1400" b="0" dirty="0" err="1">
                <a:solidFill>
                  <a:srgbClr val="A31515"/>
                </a:solidFill>
                <a:effectLst/>
                <a:latin typeface="Courier New" panose="02070309020205020404" pitchFamily="49" charset="0"/>
              </a:rPr>
              <a:t>relu</a:t>
            </a:r>
            <a:r>
              <a:rPr lang="nl-BE" sz="1400" b="0" dirty="0">
                <a:solidFill>
                  <a:srgbClr val="A31515"/>
                </a:solidFill>
                <a:effectLst/>
                <a:latin typeface="Courier New" panose="02070309020205020404" pitchFamily="49" charset="0"/>
              </a:rPr>
              <a:t>'</a:t>
            </a:r>
            <a:r>
              <a:rPr lang="nl-BE" sz="1400" b="0" dirty="0">
                <a:solidFill>
                  <a:srgbClr val="000000"/>
                </a:solidFill>
                <a:effectLst/>
                <a:latin typeface="Courier New" panose="02070309020205020404" pitchFamily="49" charset="0"/>
              </a:rPr>
              <a:t>),</a:t>
            </a:r>
          </a:p>
          <a:p>
            <a:r>
              <a:rPr lang="nl-BE" sz="1400" b="0" dirty="0">
                <a:solidFill>
                  <a:srgbClr val="000000"/>
                </a:solidFill>
                <a:effectLst/>
                <a:latin typeface="Courier New" panose="02070309020205020404" pitchFamily="49" charset="0"/>
              </a:rPr>
              <a:t>tf.keras.layers.MaxPooling2D(</a:t>
            </a:r>
            <a:r>
              <a:rPr lang="nl-BE" sz="1400" b="0" dirty="0">
                <a:solidFill>
                  <a:srgbClr val="116644"/>
                </a:solidFill>
                <a:effectLst/>
                <a:latin typeface="Courier New" panose="02070309020205020404" pitchFamily="49" charset="0"/>
              </a:rPr>
              <a:t>2</a:t>
            </a:r>
            <a:r>
              <a:rPr lang="nl-BE" sz="1400" b="0" dirty="0">
                <a:solidFill>
                  <a:srgbClr val="000000"/>
                </a:solidFill>
                <a:effectLst/>
                <a:latin typeface="Courier New" panose="02070309020205020404" pitchFamily="49" charset="0"/>
              </a:rPr>
              <a:t>, </a:t>
            </a:r>
            <a:r>
              <a:rPr lang="nl-BE" sz="1400" b="0" dirty="0">
                <a:solidFill>
                  <a:srgbClr val="116644"/>
                </a:solidFill>
                <a:effectLst/>
                <a:latin typeface="Courier New" panose="02070309020205020404" pitchFamily="49" charset="0"/>
              </a:rPr>
              <a:t>2</a:t>
            </a:r>
            <a:r>
              <a:rPr lang="nl-BE" sz="1400" b="0" dirty="0">
                <a:solidFill>
                  <a:srgbClr val="000000"/>
                </a:solidFill>
                <a:effectLst/>
                <a:latin typeface="Courier New" panose="02070309020205020404" pitchFamily="49" charset="0"/>
              </a:rPr>
              <a:t>),</a:t>
            </a:r>
          </a:p>
          <a:p>
            <a:r>
              <a:rPr lang="nl-BE" sz="1400" b="0" dirty="0">
                <a:solidFill>
                  <a:srgbClr val="008000"/>
                </a:solidFill>
                <a:effectLst/>
                <a:latin typeface="Courier New" panose="02070309020205020404" pitchFamily="49" charset="0"/>
              </a:rPr>
              <a:t>#Now </a:t>
            </a:r>
            <a:r>
              <a:rPr lang="nl-BE" sz="1400" b="0" dirty="0" err="1">
                <a:solidFill>
                  <a:srgbClr val="008000"/>
                </a:solidFill>
                <a:effectLst/>
                <a:latin typeface="Courier New" panose="02070309020205020404" pitchFamily="49" charset="0"/>
              </a:rPr>
              <a:t>flatten</a:t>
            </a:r>
            <a:r>
              <a:rPr lang="nl-BE" sz="1400" b="0" dirty="0">
                <a:solidFill>
                  <a:srgbClr val="008000"/>
                </a:solidFill>
                <a:effectLst/>
                <a:latin typeface="Courier New" panose="02070309020205020404" pitchFamily="49" charset="0"/>
              </a:rPr>
              <a:t> </a:t>
            </a:r>
            <a:r>
              <a:rPr lang="nl-BE" sz="1400" b="0" dirty="0" err="1">
                <a:solidFill>
                  <a:srgbClr val="008000"/>
                </a:solidFill>
                <a:effectLst/>
                <a:latin typeface="Courier New" panose="02070309020205020404" pitchFamily="49" charset="0"/>
              </a:rPr>
              <a:t>the</a:t>
            </a:r>
            <a:r>
              <a:rPr lang="nl-BE" sz="1400" b="0" dirty="0">
                <a:solidFill>
                  <a:srgbClr val="008000"/>
                </a:solidFill>
                <a:effectLst/>
                <a:latin typeface="Courier New" panose="02070309020205020404" pitchFamily="49" charset="0"/>
              </a:rPr>
              <a:t> output. </a:t>
            </a:r>
            <a:r>
              <a:rPr lang="nl-BE" sz="1400" b="0" dirty="0" err="1">
                <a:solidFill>
                  <a:srgbClr val="008000"/>
                </a:solidFill>
                <a:effectLst/>
                <a:latin typeface="Courier New" panose="02070309020205020404" pitchFamily="49" charset="0"/>
              </a:rPr>
              <a:t>After</a:t>
            </a:r>
            <a:r>
              <a:rPr lang="nl-BE" sz="1400" b="0" dirty="0">
                <a:solidFill>
                  <a:srgbClr val="008000"/>
                </a:solidFill>
                <a:effectLst/>
                <a:latin typeface="Courier New" panose="02070309020205020404" pitchFamily="49" charset="0"/>
              </a:rPr>
              <a:t> </a:t>
            </a:r>
            <a:r>
              <a:rPr lang="nl-BE" sz="1400" b="0" dirty="0" err="1">
                <a:solidFill>
                  <a:srgbClr val="008000"/>
                </a:solidFill>
                <a:effectLst/>
                <a:latin typeface="Courier New" panose="02070309020205020404" pitchFamily="49" charset="0"/>
              </a:rPr>
              <a:t>this</a:t>
            </a:r>
            <a:r>
              <a:rPr lang="nl-BE" sz="1400" b="0" dirty="0">
                <a:solidFill>
                  <a:srgbClr val="008000"/>
                </a:solidFill>
                <a:effectLst/>
                <a:latin typeface="Courier New" panose="02070309020205020404" pitchFamily="49" charset="0"/>
              </a:rPr>
              <a:t> </a:t>
            </a:r>
            <a:r>
              <a:rPr lang="nl-BE" sz="1400" b="0" dirty="0" err="1">
                <a:solidFill>
                  <a:srgbClr val="008000"/>
                </a:solidFill>
                <a:effectLst/>
                <a:latin typeface="Courier New" panose="02070309020205020404" pitchFamily="49" charset="0"/>
              </a:rPr>
              <a:t>you'll</a:t>
            </a:r>
            <a:r>
              <a:rPr lang="nl-BE" sz="1400" b="0" dirty="0">
                <a:solidFill>
                  <a:srgbClr val="008000"/>
                </a:solidFill>
                <a:effectLst/>
                <a:latin typeface="Courier New" panose="02070309020205020404" pitchFamily="49" charset="0"/>
              </a:rPr>
              <a:t> </a:t>
            </a:r>
            <a:r>
              <a:rPr lang="nl-BE" sz="1400" b="0" dirty="0" err="1">
                <a:solidFill>
                  <a:srgbClr val="008000"/>
                </a:solidFill>
                <a:effectLst/>
                <a:latin typeface="Courier New" panose="02070309020205020404" pitchFamily="49" charset="0"/>
              </a:rPr>
              <a:t>just</a:t>
            </a:r>
            <a:r>
              <a:rPr lang="nl-BE" sz="1400" b="0" dirty="0">
                <a:solidFill>
                  <a:srgbClr val="008000"/>
                </a:solidFill>
                <a:effectLst/>
                <a:latin typeface="Courier New" panose="02070309020205020404" pitchFamily="49" charset="0"/>
              </a:rPr>
              <a:t> have </a:t>
            </a:r>
            <a:r>
              <a:rPr lang="nl-BE" sz="1400" b="0" dirty="0" err="1">
                <a:solidFill>
                  <a:srgbClr val="008000"/>
                </a:solidFill>
                <a:effectLst/>
                <a:latin typeface="Courier New" panose="02070309020205020404" pitchFamily="49" charset="0"/>
              </a:rPr>
              <a:t>the</a:t>
            </a:r>
            <a:r>
              <a:rPr lang="nl-BE" sz="1400" b="0" dirty="0">
                <a:solidFill>
                  <a:srgbClr val="008000"/>
                </a:solidFill>
                <a:effectLst/>
                <a:latin typeface="Courier New" panose="02070309020205020404" pitchFamily="49" charset="0"/>
              </a:rPr>
              <a:t> </a:t>
            </a:r>
            <a:r>
              <a:rPr lang="nl-BE" sz="1400" b="0" dirty="0" err="1">
                <a:solidFill>
                  <a:srgbClr val="008000"/>
                </a:solidFill>
                <a:effectLst/>
                <a:latin typeface="Courier New" panose="02070309020205020404" pitchFamily="49" charset="0"/>
              </a:rPr>
              <a:t>same</a:t>
            </a:r>
            <a:r>
              <a:rPr lang="nl-BE" sz="1400" b="0" dirty="0">
                <a:solidFill>
                  <a:srgbClr val="008000"/>
                </a:solidFill>
                <a:effectLst/>
                <a:latin typeface="Courier New" panose="02070309020205020404" pitchFamily="49" charset="0"/>
              </a:rPr>
              <a:t> DNN </a:t>
            </a:r>
            <a:r>
              <a:rPr lang="nl-BE" sz="1400" b="0" dirty="0" err="1">
                <a:solidFill>
                  <a:srgbClr val="008000"/>
                </a:solidFill>
                <a:effectLst/>
                <a:latin typeface="Courier New" panose="02070309020205020404" pitchFamily="49" charset="0"/>
              </a:rPr>
              <a:t>structure</a:t>
            </a:r>
            <a:r>
              <a:rPr lang="nl-BE" sz="1400" b="0" dirty="0">
                <a:solidFill>
                  <a:srgbClr val="008000"/>
                </a:solidFill>
                <a:effectLst/>
                <a:latin typeface="Courier New" panose="02070309020205020404" pitchFamily="49" charset="0"/>
              </a:rPr>
              <a:t> as </a:t>
            </a:r>
            <a:r>
              <a:rPr lang="nl-BE" sz="1400" b="0" dirty="0" err="1">
                <a:solidFill>
                  <a:srgbClr val="008000"/>
                </a:solidFill>
                <a:effectLst/>
                <a:latin typeface="Courier New" panose="02070309020205020404" pitchFamily="49" charset="0"/>
              </a:rPr>
              <a:t>the</a:t>
            </a:r>
            <a:r>
              <a:rPr lang="nl-BE" sz="1400" b="0" dirty="0">
                <a:solidFill>
                  <a:srgbClr val="008000"/>
                </a:solidFill>
                <a:effectLst/>
                <a:latin typeface="Courier New" panose="02070309020205020404" pitchFamily="49" charset="0"/>
              </a:rPr>
              <a:t> non </a:t>
            </a:r>
            <a:r>
              <a:rPr lang="nl-BE" sz="1400" b="0" dirty="0" err="1">
                <a:solidFill>
                  <a:srgbClr val="008000"/>
                </a:solidFill>
                <a:effectLst/>
                <a:latin typeface="Courier New" panose="02070309020205020404" pitchFamily="49" charset="0"/>
              </a:rPr>
              <a:t>convolutional</a:t>
            </a:r>
            <a:r>
              <a:rPr lang="nl-BE" sz="1400" b="0" dirty="0">
                <a:solidFill>
                  <a:srgbClr val="008000"/>
                </a:solidFill>
                <a:effectLst/>
                <a:latin typeface="Courier New" panose="02070309020205020404" pitchFamily="49" charset="0"/>
              </a:rPr>
              <a:t> </a:t>
            </a:r>
            <a:r>
              <a:rPr lang="nl-BE" sz="1400" b="0" dirty="0" err="1">
                <a:solidFill>
                  <a:srgbClr val="008000"/>
                </a:solidFill>
                <a:effectLst/>
                <a:latin typeface="Courier New" panose="02070309020205020404" pitchFamily="49" charset="0"/>
              </a:rPr>
              <a:t>version</a:t>
            </a:r>
            <a:endParaRPr lang="nl-BE" sz="1400" b="0" dirty="0">
              <a:solidFill>
                <a:srgbClr val="000000"/>
              </a:solidFill>
              <a:effectLst/>
              <a:latin typeface="Courier New" panose="02070309020205020404" pitchFamily="49" charset="0"/>
            </a:endParaRPr>
          </a:p>
          <a:p>
            <a:r>
              <a:rPr lang="nl-BE" sz="1400" b="0" dirty="0" err="1">
                <a:solidFill>
                  <a:srgbClr val="000000"/>
                </a:solidFill>
                <a:effectLst/>
                <a:latin typeface="Courier New" panose="02070309020205020404" pitchFamily="49" charset="0"/>
              </a:rPr>
              <a:t>tf.keras.layers.Flatten</a:t>
            </a:r>
            <a:r>
              <a:rPr lang="nl-BE" sz="1400" b="0" dirty="0">
                <a:solidFill>
                  <a:srgbClr val="000000"/>
                </a:solidFill>
                <a:effectLst/>
                <a:latin typeface="Courier New" panose="02070309020205020404" pitchFamily="49" charset="0"/>
              </a:rPr>
              <a:t>(),</a:t>
            </a:r>
          </a:p>
          <a:p>
            <a:r>
              <a:rPr lang="nl-BE" sz="1400" b="0" dirty="0">
                <a:solidFill>
                  <a:srgbClr val="008000"/>
                </a:solidFill>
                <a:effectLst/>
                <a:latin typeface="Courier New" panose="02070309020205020404" pitchFamily="49" charset="0"/>
              </a:rPr>
              <a:t>#The </a:t>
            </a:r>
            <a:r>
              <a:rPr lang="nl-BE" sz="1400" b="0" dirty="0" err="1">
                <a:solidFill>
                  <a:srgbClr val="008000"/>
                </a:solidFill>
                <a:effectLst/>
                <a:latin typeface="Courier New" panose="02070309020205020404" pitchFamily="49" charset="0"/>
              </a:rPr>
              <a:t>same</a:t>
            </a:r>
            <a:r>
              <a:rPr lang="nl-BE" sz="1400" b="0" dirty="0">
                <a:solidFill>
                  <a:srgbClr val="008000"/>
                </a:solidFill>
                <a:effectLst/>
                <a:latin typeface="Courier New" panose="02070309020205020404" pitchFamily="49" charset="0"/>
              </a:rPr>
              <a:t> 128 </a:t>
            </a:r>
            <a:r>
              <a:rPr lang="nl-BE" sz="1400" b="0" dirty="0" err="1">
                <a:solidFill>
                  <a:srgbClr val="008000"/>
                </a:solidFill>
                <a:effectLst/>
                <a:latin typeface="Courier New" panose="02070309020205020404" pitchFamily="49" charset="0"/>
              </a:rPr>
              <a:t>dense</a:t>
            </a:r>
            <a:r>
              <a:rPr lang="nl-BE" sz="1400" b="0" dirty="0">
                <a:solidFill>
                  <a:srgbClr val="008000"/>
                </a:solidFill>
                <a:effectLst/>
                <a:latin typeface="Courier New" panose="02070309020205020404" pitchFamily="49" charset="0"/>
              </a:rPr>
              <a:t> </a:t>
            </a:r>
            <a:r>
              <a:rPr lang="nl-BE" sz="1400" b="0" dirty="0" err="1">
                <a:solidFill>
                  <a:srgbClr val="008000"/>
                </a:solidFill>
                <a:effectLst/>
                <a:latin typeface="Courier New" panose="02070309020205020404" pitchFamily="49" charset="0"/>
              </a:rPr>
              <a:t>layers</a:t>
            </a:r>
            <a:r>
              <a:rPr lang="nl-BE" sz="1400" b="0" dirty="0">
                <a:solidFill>
                  <a:srgbClr val="008000"/>
                </a:solidFill>
                <a:effectLst/>
                <a:latin typeface="Courier New" panose="02070309020205020404" pitchFamily="49" charset="0"/>
              </a:rPr>
              <a:t>, </a:t>
            </a:r>
            <a:r>
              <a:rPr lang="nl-BE" sz="1400" b="0" dirty="0" err="1">
                <a:solidFill>
                  <a:srgbClr val="008000"/>
                </a:solidFill>
                <a:effectLst/>
                <a:latin typeface="Courier New" panose="02070309020205020404" pitchFamily="49" charset="0"/>
              </a:rPr>
              <a:t>and</a:t>
            </a:r>
            <a:r>
              <a:rPr lang="nl-BE" sz="1400" b="0" dirty="0">
                <a:solidFill>
                  <a:srgbClr val="008000"/>
                </a:solidFill>
                <a:effectLst/>
                <a:latin typeface="Courier New" panose="02070309020205020404" pitchFamily="49" charset="0"/>
              </a:rPr>
              <a:t> 10 output </a:t>
            </a:r>
            <a:r>
              <a:rPr lang="nl-BE" sz="1400" b="0" dirty="0" err="1">
                <a:solidFill>
                  <a:srgbClr val="008000"/>
                </a:solidFill>
                <a:effectLst/>
                <a:latin typeface="Courier New" panose="02070309020205020404" pitchFamily="49" charset="0"/>
              </a:rPr>
              <a:t>layers</a:t>
            </a:r>
            <a:r>
              <a:rPr lang="nl-BE" sz="1400" b="0" dirty="0">
                <a:solidFill>
                  <a:srgbClr val="008000"/>
                </a:solidFill>
                <a:effectLst/>
                <a:latin typeface="Courier New" panose="02070309020205020404" pitchFamily="49" charset="0"/>
              </a:rPr>
              <a:t> as in </a:t>
            </a:r>
            <a:r>
              <a:rPr lang="nl-BE" sz="1400" b="0" dirty="0" err="1">
                <a:solidFill>
                  <a:srgbClr val="008000"/>
                </a:solidFill>
                <a:effectLst/>
                <a:latin typeface="Courier New" panose="02070309020205020404" pitchFamily="49" charset="0"/>
              </a:rPr>
              <a:t>the</a:t>
            </a:r>
            <a:r>
              <a:rPr lang="nl-BE" sz="1400" b="0" dirty="0">
                <a:solidFill>
                  <a:srgbClr val="008000"/>
                </a:solidFill>
                <a:effectLst/>
                <a:latin typeface="Courier New" panose="02070309020205020404" pitchFamily="49" charset="0"/>
              </a:rPr>
              <a:t> pre-</a:t>
            </a:r>
            <a:r>
              <a:rPr lang="nl-BE" sz="1400" b="0" dirty="0" err="1">
                <a:solidFill>
                  <a:srgbClr val="008000"/>
                </a:solidFill>
                <a:effectLst/>
                <a:latin typeface="Courier New" panose="02070309020205020404" pitchFamily="49" charset="0"/>
              </a:rPr>
              <a:t>convolution</a:t>
            </a:r>
            <a:r>
              <a:rPr lang="nl-BE" sz="1400" b="0" dirty="0">
                <a:solidFill>
                  <a:srgbClr val="008000"/>
                </a:solidFill>
                <a:effectLst/>
                <a:latin typeface="Courier New" panose="02070309020205020404" pitchFamily="49" charset="0"/>
              </a:rPr>
              <a:t> </a:t>
            </a:r>
            <a:r>
              <a:rPr lang="nl-BE" sz="1400" b="0" dirty="0" err="1">
                <a:solidFill>
                  <a:srgbClr val="008000"/>
                </a:solidFill>
                <a:effectLst/>
                <a:latin typeface="Courier New" panose="02070309020205020404" pitchFamily="49" charset="0"/>
              </a:rPr>
              <a:t>example</a:t>
            </a:r>
            <a:r>
              <a:rPr lang="nl-BE" sz="1400" b="0" dirty="0">
                <a:solidFill>
                  <a:srgbClr val="008000"/>
                </a:solidFill>
                <a:effectLst/>
                <a:latin typeface="Courier New" panose="02070309020205020404" pitchFamily="49" charset="0"/>
              </a:rPr>
              <a:t>:</a:t>
            </a:r>
            <a:endParaRPr lang="nl-BE" sz="1400" b="0" dirty="0">
              <a:solidFill>
                <a:srgbClr val="000000"/>
              </a:solidFill>
              <a:effectLst/>
              <a:latin typeface="Courier New" panose="02070309020205020404" pitchFamily="49" charset="0"/>
            </a:endParaRPr>
          </a:p>
          <a:p>
            <a:r>
              <a:rPr lang="nl-BE" sz="1400" b="0" dirty="0" err="1">
                <a:solidFill>
                  <a:srgbClr val="000000"/>
                </a:solidFill>
                <a:effectLst/>
                <a:latin typeface="Courier New" panose="02070309020205020404" pitchFamily="49" charset="0"/>
              </a:rPr>
              <a:t>tf.keras.layers.Dense</a:t>
            </a:r>
            <a:r>
              <a:rPr lang="nl-BE" sz="1400" b="0" dirty="0">
                <a:solidFill>
                  <a:srgbClr val="000000"/>
                </a:solidFill>
                <a:effectLst/>
                <a:latin typeface="Courier New" panose="02070309020205020404" pitchFamily="49" charset="0"/>
              </a:rPr>
              <a:t>(</a:t>
            </a:r>
            <a:r>
              <a:rPr lang="nl-BE" sz="1400" b="0" dirty="0">
                <a:solidFill>
                  <a:srgbClr val="116644"/>
                </a:solidFill>
                <a:effectLst/>
                <a:latin typeface="Courier New" panose="02070309020205020404" pitchFamily="49" charset="0"/>
              </a:rPr>
              <a:t>128</a:t>
            </a:r>
            <a:r>
              <a:rPr lang="nl-BE" sz="1400" b="0" dirty="0">
                <a:solidFill>
                  <a:srgbClr val="000000"/>
                </a:solidFill>
                <a:effectLst/>
                <a:latin typeface="Courier New" panose="02070309020205020404" pitchFamily="49" charset="0"/>
              </a:rPr>
              <a:t>, </a:t>
            </a:r>
            <a:r>
              <a:rPr lang="nl-BE" sz="1400" b="0" dirty="0" err="1">
                <a:solidFill>
                  <a:srgbClr val="000000"/>
                </a:solidFill>
                <a:effectLst/>
                <a:latin typeface="Courier New" panose="02070309020205020404" pitchFamily="49" charset="0"/>
              </a:rPr>
              <a:t>activation</a:t>
            </a:r>
            <a:r>
              <a:rPr lang="nl-BE" sz="1400" b="0" dirty="0">
                <a:solidFill>
                  <a:srgbClr val="000000"/>
                </a:solidFill>
                <a:effectLst/>
                <a:latin typeface="Courier New" panose="02070309020205020404" pitchFamily="49" charset="0"/>
              </a:rPr>
              <a:t>=</a:t>
            </a:r>
            <a:r>
              <a:rPr lang="nl-BE" sz="1400" b="0" dirty="0">
                <a:solidFill>
                  <a:srgbClr val="A31515"/>
                </a:solidFill>
                <a:effectLst/>
                <a:latin typeface="Courier New" panose="02070309020205020404" pitchFamily="49" charset="0"/>
              </a:rPr>
              <a:t>'</a:t>
            </a:r>
            <a:r>
              <a:rPr lang="nl-BE" sz="1400" b="0" dirty="0" err="1">
                <a:solidFill>
                  <a:srgbClr val="A31515"/>
                </a:solidFill>
                <a:effectLst/>
                <a:latin typeface="Courier New" panose="02070309020205020404" pitchFamily="49" charset="0"/>
              </a:rPr>
              <a:t>relu</a:t>
            </a:r>
            <a:r>
              <a:rPr lang="nl-BE" sz="1400" b="0" dirty="0">
                <a:solidFill>
                  <a:srgbClr val="A31515"/>
                </a:solidFill>
                <a:effectLst/>
                <a:latin typeface="Courier New" panose="02070309020205020404" pitchFamily="49" charset="0"/>
              </a:rPr>
              <a:t>'</a:t>
            </a:r>
            <a:r>
              <a:rPr lang="nl-BE" sz="1400" b="0" dirty="0">
                <a:solidFill>
                  <a:srgbClr val="000000"/>
                </a:solidFill>
                <a:effectLst/>
                <a:latin typeface="Courier New" panose="02070309020205020404" pitchFamily="49" charset="0"/>
              </a:rPr>
              <a:t>),</a:t>
            </a:r>
          </a:p>
          <a:p>
            <a:r>
              <a:rPr lang="nl-BE" sz="1400" b="0" dirty="0" err="1">
                <a:solidFill>
                  <a:srgbClr val="000000"/>
                </a:solidFill>
                <a:effectLst/>
                <a:latin typeface="Courier New" panose="02070309020205020404" pitchFamily="49" charset="0"/>
              </a:rPr>
              <a:t>tf.keras.layers.Dense</a:t>
            </a:r>
            <a:r>
              <a:rPr lang="nl-BE" sz="1400" b="0" dirty="0">
                <a:solidFill>
                  <a:srgbClr val="000000"/>
                </a:solidFill>
                <a:effectLst/>
                <a:latin typeface="Courier New" panose="02070309020205020404" pitchFamily="49" charset="0"/>
              </a:rPr>
              <a:t>(</a:t>
            </a:r>
            <a:r>
              <a:rPr lang="nl-BE" sz="1400" b="0" dirty="0">
                <a:solidFill>
                  <a:srgbClr val="116644"/>
                </a:solidFill>
                <a:effectLst/>
                <a:latin typeface="Courier New" panose="02070309020205020404" pitchFamily="49" charset="0"/>
              </a:rPr>
              <a:t>10</a:t>
            </a:r>
            <a:r>
              <a:rPr lang="nl-BE" sz="1400" b="0" dirty="0">
                <a:solidFill>
                  <a:srgbClr val="000000"/>
                </a:solidFill>
                <a:effectLst/>
                <a:latin typeface="Courier New" panose="02070309020205020404" pitchFamily="49" charset="0"/>
              </a:rPr>
              <a:t>, </a:t>
            </a:r>
            <a:r>
              <a:rPr lang="nl-BE" sz="1400" b="0" dirty="0" err="1">
                <a:solidFill>
                  <a:srgbClr val="000000"/>
                </a:solidFill>
                <a:effectLst/>
                <a:latin typeface="Courier New" panose="02070309020205020404" pitchFamily="49" charset="0"/>
              </a:rPr>
              <a:t>activation</a:t>
            </a:r>
            <a:r>
              <a:rPr lang="nl-BE" sz="1400" b="0" dirty="0">
                <a:solidFill>
                  <a:srgbClr val="000000"/>
                </a:solidFill>
                <a:effectLst/>
                <a:latin typeface="Courier New" panose="02070309020205020404" pitchFamily="49" charset="0"/>
              </a:rPr>
              <a:t>=</a:t>
            </a:r>
            <a:r>
              <a:rPr lang="nl-BE" sz="1400" b="0" dirty="0">
                <a:solidFill>
                  <a:srgbClr val="A31515"/>
                </a:solidFill>
                <a:effectLst/>
                <a:latin typeface="Courier New" panose="02070309020205020404" pitchFamily="49" charset="0"/>
              </a:rPr>
              <a:t>'</a:t>
            </a:r>
            <a:r>
              <a:rPr lang="nl-BE" sz="1400" b="0" dirty="0" err="1">
                <a:solidFill>
                  <a:srgbClr val="A31515"/>
                </a:solidFill>
                <a:effectLst/>
                <a:latin typeface="Courier New" panose="02070309020205020404" pitchFamily="49" charset="0"/>
              </a:rPr>
              <a:t>softmax</a:t>
            </a:r>
            <a:r>
              <a:rPr lang="nl-BE" sz="1400" b="0" dirty="0">
                <a:solidFill>
                  <a:srgbClr val="A31515"/>
                </a:solidFill>
                <a:effectLst/>
                <a:latin typeface="Courier New" panose="02070309020205020404" pitchFamily="49" charset="0"/>
              </a:rPr>
              <a:t>'</a:t>
            </a:r>
            <a:r>
              <a:rPr lang="nl-BE" sz="1400" b="0" dirty="0">
                <a:solidFill>
                  <a:srgbClr val="000000"/>
                </a:solidFill>
                <a:effectLst/>
                <a:latin typeface="Courier New" panose="02070309020205020404" pitchFamily="49" charset="0"/>
              </a:rPr>
              <a:t>)</a:t>
            </a:r>
          </a:p>
          <a:p>
            <a:r>
              <a:rPr lang="nl-BE" sz="1400" b="0" dirty="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15017342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43A118D-7216-410C-8408-DF05538602F9}"/>
              </a:ext>
            </a:extLst>
          </p:cNvPr>
          <p:cNvSpPr/>
          <p:nvPr/>
        </p:nvSpPr>
        <p:spPr bwMode="gray">
          <a:xfrm>
            <a:off x="377049" y="5530902"/>
            <a:ext cx="1847536" cy="1115557"/>
          </a:xfrm>
          <a:prstGeom prst="rect">
            <a:avLst/>
          </a:prstGeom>
          <a:solidFill>
            <a:schemeClr val="bg1"/>
          </a:solidFill>
          <a:ln w="9525" algn="ctr">
            <a:noFill/>
            <a:miter lim="800000"/>
            <a:headEnd/>
            <a:tailEnd/>
          </a:ln>
          <a:effectLst/>
        </p:spPr>
        <p:txBody>
          <a:bodyPr lIns="63500" tIns="0" rIns="64800" bIns="0" rtlCol="0" anchor="ctr"/>
          <a:lstStyle/>
          <a:p>
            <a:pPr algn="ctr">
              <a:spcBef>
                <a:spcPct val="0"/>
              </a:spcBef>
              <a:buClrTx/>
              <a:buSzPct val="90000"/>
            </a:pPr>
            <a:endParaRPr lang="en-GB" sz="1600" b="1">
              <a:solidFill>
                <a:schemeClr val="bg1"/>
              </a:solidFill>
              <a:cs typeface="Arial" pitchFamily="34" charset="0"/>
            </a:endParaRPr>
          </a:p>
        </p:txBody>
      </p:sp>
      <p:sp>
        <p:nvSpPr>
          <p:cNvPr id="2" name="Forme libre 13">
            <a:extLst>
              <a:ext uri="{FF2B5EF4-FFF2-40B4-BE49-F238E27FC236}">
                <a16:creationId xmlns:a16="http://schemas.microsoft.com/office/drawing/2014/main" id="{BB178E67-A214-4142-B7A1-88385D9B7EE4}"/>
              </a:ext>
            </a:extLst>
          </p:cNvPr>
          <p:cNvSpPr>
            <a:spLocks noChangeAspect="1"/>
          </p:cNvSpPr>
          <p:nvPr/>
        </p:nvSpPr>
        <p:spPr bwMode="gray">
          <a:xfrm rot="16200000">
            <a:off x="5105138" y="342901"/>
            <a:ext cx="990863" cy="990862"/>
          </a:xfrm>
          <a:custGeom>
            <a:avLst/>
            <a:gdLst>
              <a:gd name="connsiteX0" fmla="*/ 0 w 3168353"/>
              <a:gd name="connsiteY0" fmla="*/ 3168352 h 3168352"/>
              <a:gd name="connsiteX1" fmla="*/ 0 w 3168353"/>
              <a:gd name="connsiteY1" fmla="*/ 1902429 h 3168352"/>
              <a:gd name="connsiteX2" fmla="*/ 1902430 w 3168353"/>
              <a:gd name="connsiteY2" fmla="*/ 1902429 h 3168352"/>
              <a:gd name="connsiteX3" fmla="*/ 1902430 w 3168353"/>
              <a:gd name="connsiteY3" fmla="*/ 0 h 3168352"/>
              <a:gd name="connsiteX4" fmla="*/ 3168353 w 3168353"/>
              <a:gd name="connsiteY4" fmla="*/ 0 h 3168352"/>
              <a:gd name="connsiteX5" fmla="*/ 3168353 w 3168353"/>
              <a:gd name="connsiteY5" fmla="*/ 3168352 h 3168352"/>
              <a:gd name="connsiteX6" fmla="*/ 1902430 w 3168353"/>
              <a:gd name="connsiteY6" fmla="*/ 3168352 h 3168352"/>
              <a:gd name="connsiteX7" fmla="*/ 1902430 w 3168353"/>
              <a:gd name="connsiteY7" fmla="*/ 3168352 h 316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8353" h="3168352">
                <a:moveTo>
                  <a:pt x="0" y="3168352"/>
                </a:moveTo>
                <a:lnTo>
                  <a:pt x="0" y="1902429"/>
                </a:lnTo>
                <a:lnTo>
                  <a:pt x="1902430" y="1902429"/>
                </a:lnTo>
                <a:lnTo>
                  <a:pt x="1902430" y="0"/>
                </a:lnTo>
                <a:lnTo>
                  <a:pt x="3168353" y="0"/>
                </a:lnTo>
                <a:lnTo>
                  <a:pt x="3168353" y="3168352"/>
                </a:lnTo>
                <a:lnTo>
                  <a:pt x="1902430" y="3168352"/>
                </a:lnTo>
                <a:lnTo>
                  <a:pt x="1902430" y="3168352"/>
                </a:lnTo>
                <a:close/>
              </a:path>
            </a:pathLst>
          </a:custGeom>
          <a:gradFill flip="none" rotWithShape="1">
            <a:gsLst>
              <a:gs pos="60000">
                <a:srgbClr val="A82465"/>
              </a:gs>
              <a:gs pos="0">
                <a:srgbClr val="E31937"/>
              </a:gs>
              <a:gs pos="100000">
                <a:srgbClr val="5236AB"/>
              </a:gs>
            </a:gsLst>
            <a:lin ang="0" scaled="0"/>
            <a:tileRect/>
          </a:gradFill>
          <a:ln w="9525" algn="ctr">
            <a:noFill/>
            <a:miter lim="800000"/>
            <a:headEnd/>
            <a:tailEnd/>
          </a:ln>
          <a:effectLst/>
        </p:spPr>
        <p:txBody>
          <a:bodyPr lIns="63500" tIns="0" rIns="64800" bIns="0" rtlCol="0" anchor="ctr"/>
          <a:lstStyle/>
          <a:p>
            <a:pPr lvl="0" algn="ctr">
              <a:spcBef>
                <a:spcPct val="0"/>
              </a:spcBef>
              <a:buClrTx/>
              <a:buSzPct val="90000"/>
            </a:pPr>
            <a:endParaRPr lang="en-CA" sz="1600" b="1">
              <a:solidFill>
                <a:schemeClr val="bg1"/>
              </a:solidFill>
              <a:cs typeface="Arial" pitchFamily="34" charset="0"/>
            </a:endParaRPr>
          </a:p>
        </p:txBody>
      </p:sp>
      <p:pic>
        <p:nvPicPr>
          <p:cNvPr id="4" name="Picture 3" descr="A picture containing outdoor object&#10;&#10;Description automatically generated">
            <a:extLst>
              <a:ext uri="{FF2B5EF4-FFF2-40B4-BE49-F238E27FC236}">
                <a16:creationId xmlns:a16="http://schemas.microsoft.com/office/drawing/2014/main" id="{BEF57B55-1CE6-4D9E-9CE8-5FE9BDE9B6A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5928" r="11258"/>
          <a:stretch/>
        </p:blipFill>
        <p:spPr>
          <a:xfrm>
            <a:off x="6482687" y="0"/>
            <a:ext cx="5709313" cy="6858000"/>
          </a:xfrm>
          <a:prstGeom prst="rect">
            <a:avLst/>
          </a:prstGeom>
        </p:spPr>
      </p:pic>
      <p:sp>
        <p:nvSpPr>
          <p:cNvPr id="6" name="Forme libre 9">
            <a:extLst>
              <a:ext uri="{FF2B5EF4-FFF2-40B4-BE49-F238E27FC236}">
                <a16:creationId xmlns:a16="http://schemas.microsoft.com/office/drawing/2014/main" id="{6AF7E542-110B-47D6-BE6E-88BDE31ACE4C}"/>
              </a:ext>
            </a:extLst>
          </p:cNvPr>
          <p:cNvSpPr>
            <a:spLocks noChangeAspect="1"/>
          </p:cNvSpPr>
          <p:nvPr/>
        </p:nvSpPr>
        <p:spPr bwMode="gray">
          <a:xfrm rot="5400000">
            <a:off x="376791" y="5531162"/>
            <a:ext cx="990864" cy="990347"/>
          </a:xfrm>
          <a:custGeom>
            <a:avLst/>
            <a:gdLst>
              <a:gd name="connsiteX0" fmla="*/ 0 w 3168353"/>
              <a:gd name="connsiteY0" fmla="*/ 3168352 h 3168352"/>
              <a:gd name="connsiteX1" fmla="*/ 0 w 3168353"/>
              <a:gd name="connsiteY1" fmla="*/ 1902429 h 3168352"/>
              <a:gd name="connsiteX2" fmla="*/ 1902430 w 3168353"/>
              <a:gd name="connsiteY2" fmla="*/ 1902429 h 3168352"/>
              <a:gd name="connsiteX3" fmla="*/ 1902430 w 3168353"/>
              <a:gd name="connsiteY3" fmla="*/ 0 h 3168352"/>
              <a:gd name="connsiteX4" fmla="*/ 3168353 w 3168353"/>
              <a:gd name="connsiteY4" fmla="*/ 0 h 3168352"/>
              <a:gd name="connsiteX5" fmla="*/ 3168353 w 3168353"/>
              <a:gd name="connsiteY5" fmla="*/ 3168352 h 3168352"/>
              <a:gd name="connsiteX6" fmla="*/ 1902430 w 3168353"/>
              <a:gd name="connsiteY6" fmla="*/ 3168352 h 3168352"/>
              <a:gd name="connsiteX7" fmla="*/ 1902430 w 3168353"/>
              <a:gd name="connsiteY7" fmla="*/ 3168352 h 316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8353" h="3168352">
                <a:moveTo>
                  <a:pt x="0" y="3168352"/>
                </a:moveTo>
                <a:lnTo>
                  <a:pt x="0" y="1902429"/>
                </a:lnTo>
                <a:lnTo>
                  <a:pt x="1902430" y="1902429"/>
                </a:lnTo>
                <a:lnTo>
                  <a:pt x="1902430" y="0"/>
                </a:lnTo>
                <a:lnTo>
                  <a:pt x="3168353" y="0"/>
                </a:lnTo>
                <a:lnTo>
                  <a:pt x="3168353" y="3168352"/>
                </a:lnTo>
                <a:lnTo>
                  <a:pt x="1902430" y="3168352"/>
                </a:lnTo>
                <a:lnTo>
                  <a:pt x="1902430" y="3168352"/>
                </a:lnTo>
                <a:close/>
              </a:path>
            </a:pathLst>
          </a:custGeom>
          <a:gradFill>
            <a:gsLst>
              <a:gs pos="100000">
                <a:srgbClr val="991F3D"/>
              </a:gs>
              <a:gs pos="66000">
                <a:srgbClr val="E31937"/>
              </a:gs>
              <a:gs pos="33000">
                <a:srgbClr val="FF6A00"/>
              </a:gs>
              <a:gs pos="0">
                <a:srgbClr val="FFCDD2"/>
              </a:gs>
            </a:gsLst>
            <a:lin ang="10800000" scaled="0"/>
          </a:gradFill>
          <a:ln w="9525" algn="ctr">
            <a:noFill/>
            <a:miter lim="800000"/>
            <a:headEnd/>
            <a:tailEnd/>
          </a:ln>
          <a:effectLst/>
        </p:spPr>
        <p:txBody>
          <a:bodyPr lIns="63500" tIns="0" rIns="64800" bIns="0" rtlCol="0" anchor="ctr"/>
          <a:lstStyle/>
          <a:p>
            <a:pPr lvl="0" algn="ctr">
              <a:spcBef>
                <a:spcPct val="0"/>
              </a:spcBef>
              <a:buClrTx/>
              <a:buSzPct val="90000"/>
            </a:pPr>
            <a:endParaRPr lang="en-CA" sz="1600" b="1">
              <a:solidFill>
                <a:schemeClr val="bg1"/>
              </a:solidFill>
              <a:cs typeface="Arial" pitchFamily="34" charset="0"/>
            </a:endParaRPr>
          </a:p>
        </p:txBody>
      </p:sp>
      <p:sp>
        <p:nvSpPr>
          <p:cNvPr id="8" name="Text Placeholder 1">
            <a:extLst>
              <a:ext uri="{FF2B5EF4-FFF2-40B4-BE49-F238E27FC236}">
                <a16:creationId xmlns:a16="http://schemas.microsoft.com/office/drawing/2014/main" id="{A1691177-60DB-43E4-AF38-71A585C799A6}"/>
              </a:ext>
            </a:extLst>
          </p:cNvPr>
          <p:cNvSpPr txBox="1">
            <a:spLocks/>
          </p:cNvSpPr>
          <p:nvPr/>
        </p:nvSpPr>
        <p:spPr>
          <a:xfrm>
            <a:off x="737755" y="1447932"/>
            <a:ext cx="4367383" cy="1863925"/>
          </a:xfrm>
          <a:prstGeom prst="rect">
            <a:avLst/>
          </a:prstGeom>
        </p:spPr>
        <p:txBody>
          <a:bodyPr lIns="0" tIns="0" rIns="0" bIns="0" anchor="b"/>
          <a:lstStyle>
            <a:lvl1pPr marL="0" marR="0" indent="0" algn="l" defTabSz="914400" rtl="0" eaLnBrk="1" fontAlgn="auto" latinLnBrk="0" hangingPunct="1">
              <a:lnSpc>
                <a:spcPts val="7000"/>
              </a:lnSpc>
              <a:spcBef>
                <a:spcPct val="20000"/>
              </a:spcBef>
              <a:spcAft>
                <a:spcPts val="0"/>
              </a:spcAft>
              <a:buClrTx/>
              <a:buSzTx/>
              <a:buFont typeface="Arial" pitchFamily="34" charset="0"/>
              <a:buNone/>
              <a:tabLst/>
              <a:defRPr sz="65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400" dirty="0"/>
              <a:t>Build an image classifier</a:t>
            </a:r>
          </a:p>
        </p:txBody>
      </p:sp>
      <p:sp>
        <p:nvSpPr>
          <p:cNvPr id="10" name="Text Placeholder 3">
            <a:extLst>
              <a:ext uri="{FF2B5EF4-FFF2-40B4-BE49-F238E27FC236}">
                <a16:creationId xmlns:a16="http://schemas.microsoft.com/office/drawing/2014/main" id="{7FA68630-89E7-4402-9BF3-A36891D9D40D}"/>
              </a:ext>
            </a:extLst>
          </p:cNvPr>
          <p:cNvSpPr txBox="1">
            <a:spLocks/>
          </p:cNvSpPr>
          <p:nvPr/>
        </p:nvSpPr>
        <p:spPr>
          <a:xfrm>
            <a:off x="737755" y="3115463"/>
            <a:ext cx="4698710" cy="2025880"/>
          </a:xfrm>
          <a:prstGeom prst="rect">
            <a:avLst/>
          </a:prstGeom>
        </p:spPr>
        <p:txBody>
          <a:bodyPr lIns="0" tIns="0" rIns="0" bIns="0" anchor="ct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200" b="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2400" dirty="0">
                <a:solidFill>
                  <a:schemeClr val="accent3"/>
                </a:solidFill>
              </a:rPr>
              <a:t>Building of an image classifier for rock, paper, and scissors</a:t>
            </a:r>
            <a:endParaRPr lang="en-GB" sz="2400" dirty="0">
              <a:solidFill>
                <a:schemeClr val="accent3"/>
              </a:solidFill>
            </a:endParaRPr>
          </a:p>
        </p:txBody>
      </p:sp>
    </p:spTree>
    <p:extLst>
      <p:ext uri="{BB962C8B-B14F-4D97-AF65-F5344CB8AC3E}">
        <p14:creationId xmlns:p14="http://schemas.microsoft.com/office/powerpoint/2010/main" val="27327123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F812C-482F-1EEB-16F8-7E672F62D847}"/>
              </a:ext>
            </a:extLst>
          </p:cNvPr>
          <p:cNvSpPr>
            <a:spLocks noGrp="1"/>
          </p:cNvSpPr>
          <p:nvPr>
            <p:ph type="title"/>
          </p:nvPr>
        </p:nvSpPr>
        <p:spPr>
          <a:xfrm>
            <a:off x="765737" y="683246"/>
            <a:ext cx="10676438" cy="531097"/>
          </a:xfrm>
        </p:spPr>
        <p:txBody>
          <a:bodyPr vert="horz" lIns="0" tIns="0" rIns="0" bIns="0" rtlCol="0" anchor="t" anchorCtr="0">
            <a:normAutofit/>
          </a:bodyPr>
          <a:lstStyle/>
          <a:p>
            <a:r>
              <a:rPr lang="en-US" kern="1200">
                <a:latin typeface="Arial" pitchFamily="34" charset="0"/>
                <a:ea typeface="+mj-ea"/>
                <a:cs typeface="+mj-cs"/>
              </a:rPr>
              <a:t>Data and Labels</a:t>
            </a:r>
          </a:p>
        </p:txBody>
      </p:sp>
      <p:pic>
        <p:nvPicPr>
          <p:cNvPr id="8" name="Picture 7">
            <a:extLst>
              <a:ext uri="{FF2B5EF4-FFF2-40B4-BE49-F238E27FC236}">
                <a16:creationId xmlns:a16="http://schemas.microsoft.com/office/drawing/2014/main" id="{8C8FD7B2-E15B-6F77-CDF7-49B9D41A838F}"/>
              </a:ext>
            </a:extLst>
          </p:cNvPr>
          <p:cNvPicPr>
            <a:picLocks noChangeAspect="1"/>
          </p:cNvPicPr>
          <p:nvPr/>
        </p:nvPicPr>
        <p:blipFill rotWithShape="1">
          <a:blip r:embed="rId3"/>
          <a:srcRect r="6" b="779"/>
          <a:stretch/>
        </p:blipFill>
        <p:spPr>
          <a:xfrm>
            <a:off x="2234504" y="2132064"/>
            <a:ext cx="1650634" cy="16502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pic>
      <p:sp>
        <p:nvSpPr>
          <p:cNvPr id="16" name="Text Placeholder 3">
            <a:extLst>
              <a:ext uri="{FF2B5EF4-FFF2-40B4-BE49-F238E27FC236}">
                <a16:creationId xmlns:a16="http://schemas.microsoft.com/office/drawing/2014/main" id="{FD23D6BC-5BB3-A2BE-B60C-AE743C75A5AA}"/>
              </a:ext>
            </a:extLst>
          </p:cNvPr>
          <p:cNvSpPr>
            <a:spLocks noGrp="1"/>
          </p:cNvSpPr>
          <p:nvPr>
            <p:ph type="body" sz="quarter" idx="27"/>
          </p:nvPr>
        </p:nvSpPr>
        <p:spPr>
          <a:xfrm>
            <a:off x="1923603" y="4094254"/>
            <a:ext cx="2272437" cy="223222"/>
          </a:xfrm>
        </p:spPr>
        <p:txBody>
          <a:bodyPr/>
          <a:lstStyle/>
          <a:p>
            <a:r>
              <a:rPr lang="en-US" dirty="0"/>
              <a:t>Data</a:t>
            </a:r>
          </a:p>
        </p:txBody>
      </p:sp>
      <p:sp>
        <p:nvSpPr>
          <p:cNvPr id="11" name="TextBox 10">
            <a:extLst>
              <a:ext uri="{FF2B5EF4-FFF2-40B4-BE49-F238E27FC236}">
                <a16:creationId xmlns:a16="http://schemas.microsoft.com/office/drawing/2014/main" id="{D97B1FDF-0CC8-B977-5283-8679E5FC0769}"/>
              </a:ext>
            </a:extLst>
          </p:cNvPr>
          <p:cNvSpPr txBox="1"/>
          <p:nvPr/>
        </p:nvSpPr>
        <p:spPr>
          <a:xfrm>
            <a:off x="1915725" y="4438980"/>
            <a:ext cx="2272437" cy="943725"/>
          </a:xfrm>
          <a:prstGeom prst="rect">
            <a:avLst/>
          </a:prstGeom>
        </p:spPr>
        <p:txBody>
          <a:bodyPr vert="horz" lIns="0" tIns="0" rIns="0" bIns="0" rtlCol="0" anchorCtr="0">
            <a:normAutofit/>
          </a:bodyPr>
          <a:lstStyle/>
          <a:p>
            <a:pPr algn="ctr">
              <a:lnSpc>
                <a:spcPct val="90000"/>
              </a:lnSpc>
              <a:spcAft>
                <a:spcPts val="600"/>
              </a:spcAft>
            </a:pPr>
            <a:r>
              <a:rPr lang="en-US" sz="1600" b="0" kern="1200" dirty="0">
                <a:latin typeface="+mn-lt"/>
                <a:ea typeface="+mn-ea"/>
                <a:cs typeface="+mn-cs"/>
              </a:rPr>
              <a:t>10001100101111010101100100110000100011001110011110010100101010001011100011100110</a:t>
            </a:r>
          </a:p>
        </p:txBody>
      </p:sp>
      <p:pic>
        <p:nvPicPr>
          <p:cNvPr id="6" name="Picture 5">
            <a:extLst>
              <a:ext uri="{FF2B5EF4-FFF2-40B4-BE49-F238E27FC236}">
                <a16:creationId xmlns:a16="http://schemas.microsoft.com/office/drawing/2014/main" id="{CBFAD7FD-797D-8CE8-6F16-9AE125B6EE23}"/>
              </a:ext>
            </a:extLst>
          </p:cNvPr>
          <p:cNvPicPr>
            <a:picLocks noChangeAspect="1"/>
          </p:cNvPicPr>
          <p:nvPr/>
        </p:nvPicPr>
        <p:blipFill rotWithShape="1">
          <a:blip r:embed="rId4"/>
          <a:srcRect r="732" b="5"/>
          <a:stretch/>
        </p:blipFill>
        <p:spPr>
          <a:xfrm>
            <a:off x="5287759" y="2132064"/>
            <a:ext cx="1650634" cy="16502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pic>
      <p:pic>
        <p:nvPicPr>
          <p:cNvPr id="10" name="Picture 9">
            <a:extLst>
              <a:ext uri="{FF2B5EF4-FFF2-40B4-BE49-F238E27FC236}">
                <a16:creationId xmlns:a16="http://schemas.microsoft.com/office/drawing/2014/main" id="{2F747F58-60A9-100B-A9DF-6188112C170B}"/>
              </a:ext>
            </a:extLst>
          </p:cNvPr>
          <p:cNvPicPr>
            <a:picLocks noChangeAspect="1"/>
          </p:cNvPicPr>
          <p:nvPr/>
        </p:nvPicPr>
        <p:blipFill rotWithShape="1">
          <a:blip r:embed="rId5"/>
          <a:srcRect r="228" b="1"/>
          <a:stretch/>
        </p:blipFill>
        <p:spPr>
          <a:xfrm>
            <a:off x="8314739" y="2132064"/>
            <a:ext cx="1650634" cy="1650244"/>
          </a:xfrm>
          <a:prstGeom prst="rect">
            <a:avLst/>
          </a:prstGeom>
          <a:noFill/>
          <a:ln w="95250" cmpd="sng">
            <a:solidFill>
              <a:schemeClr val="bg1"/>
            </a:solidFill>
            <a:miter lim="800000"/>
          </a:ln>
          <a:effectLst>
            <a:outerShdw blurRad="152400" dist="50800" dir="2700000" algn="tl" rotWithShape="0">
              <a:schemeClr val="tx1">
                <a:alpha val="25478"/>
              </a:schemeClr>
            </a:outerShdw>
          </a:effectLst>
        </p:spPr>
      </p:pic>
      <p:sp>
        <p:nvSpPr>
          <p:cNvPr id="4" name="Slide Number Placeholder 3">
            <a:extLst>
              <a:ext uri="{FF2B5EF4-FFF2-40B4-BE49-F238E27FC236}">
                <a16:creationId xmlns:a16="http://schemas.microsoft.com/office/drawing/2014/main" id="{257FB2F2-49EB-3841-8C8F-95951758C72E}"/>
              </a:ext>
            </a:extLst>
          </p:cNvPr>
          <p:cNvSpPr>
            <a:spLocks noGrp="1"/>
          </p:cNvSpPr>
          <p:nvPr>
            <p:ph type="sldNum" sz="quarter" idx="37"/>
          </p:nvPr>
        </p:nvSpPr>
        <p:spPr>
          <a:xfrm>
            <a:off x="11163034" y="6264308"/>
            <a:ext cx="261660" cy="169200"/>
          </a:xfrm>
        </p:spPr>
        <p:txBody>
          <a:bodyPr wrap="square" lIns="0" tIns="0" rIns="0" bIns="0" anchor="ctr" anchorCtr="0">
            <a:normAutofit/>
          </a:bodyPr>
          <a:lstStyle/>
          <a:p>
            <a:pPr>
              <a:spcAft>
                <a:spcPts val="600"/>
              </a:spcAft>
            </a:pPr>
            <a:fld id="{525A3C56-E491-49B2-93F3-63532DF516BC}" type="slidenum">
              <a:rPr lang="en-US" smtClean="0"/>
              <a:pPr>
                <a:spcAft>
                  <a:spcPts val="600"/>
                </a:spcAft>
              </a:pPr>
              <a:t>79</a:t>
            </a:fld>
            <a:endParaRPr lang="en-US"/>
          </a:p>
        </p:txBody>
      </p:sp>
      <p:sp>
        <p:nvSpPr>
          <p:cNvPr id="12" name="Text Placeholder 3">
            <a:extLst>
              <a:ext uri="{FF2B5EF4-FFF2-40B4-BE49-F238E27FC236}">
                <a16:creationId xmlns:a16="http://schemas.microsoft.com/office/drawing/2014/main" id="{B1BB9770-D421-6B3A-4BB2-C33693536554}"/>
              </a:ext>
            </a:extLst>
          </p:cNvPr>
          <p:cNvSpPr txBox="1">
            <a:spLocks/>
          </p:cNvSpPr>
          <p:nvPr/>
        </p:nvSpPr>
        <p:spPr>
          <a:xfrm>
            <a:off x="4959781" y="4094254"/>
            <a:ext cx="2272437" cy="223222"/>
          </a:xfrm>
          <a:prstGeom prst="rect">
            <a:avLst/>
          </a:prstGeom>
        </p:spPr>
        <p:txBody>
          <a:bodyPr lIns="0" tIns="0" rIns="0" bIns="0" anchor="b">
            <a:noAutofit/>
          </a:bodyPr>
          <a:lstStyle>
            <a:lvl1pPr marL="0" indent="0" algn="ctr" defTabSz="914400" rtl="0" eaLnBrk="1" latinLnBrk="0" hangingPunct="1">
              <a:lnSpc>
                <a:spcPct val="90000"/>
              </a:lnSpc>
              <a:spcBef>
                <a:spcPts val="0"/>
              </a:spcBef>
              <a:buFont typeface="Arial" pitchFamily="34" charset="0"/>
              <a:buNone/>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Data</a:t>
            </a:r>
            <a:endParaRPr lang="en-US" dirty="0"/>
          </a:p>
        </p:txBody>
      </p:sp>
      <p:sp>
        <p:nvSpPr>
          <p:cNvPr id="13" name="TextBox 12">
            <a:extLst>
              <a:ext uri="{FF2B5EF4-FFF2-40B4-BE49-F238E27FC236}">
                <a16:creationId xmlns:a16="http://schemas.microsoft.com/office/drawing/2014/main" id="{D5D345CB-F47D-AFC4-689E-02F11B94A6F9}"/>
              </a:ext>
            </a:extLst>
          </p:cNvPr>
          <p:cNvSpPr txBox="1"/>
          <p:nvPr/>
        </p:nvSpPr>
        <p:spPr>
          <a:xfrm>
            <a:off x="4951903" y="4438980"/>
            <a:ext cx="2272437" cy="943725"/>
          </a:xfrm>
          <a:prstGeom prst="rect">
            <a:avLst/>
          </a:prstGeom>
        </p:spPr>
        <p:txBody>
          <a:bodyPr vert="horz" lIns="0" tIns="0" rIns="0" bIns="0" rtlCol="0" anchorCtr="0">
            <a:normAutofit/>
          </a:bodyPr>
          <a:lstStyle/>
          <a:p>
            <a:pPr algn="ctr">
              <a:lnSpc>
                <a:spcPct val="90000"/>
              </a:lnSpc>
              <a:spcAft>
                <a:spcPts val="600"/>
              </a:spcAft>
            </a:pPr>
            <a:r>
              <a:rPr lang="en-US" sz="1600" b="0" kern="1200" dirty="0">
                <a:latin typeface="+mn-lt"/>
                <a:ea typeface="+mn-ea"/>
                <a:cs typeface="+mn-cs"/>
              </a:rPr>
              <a:t>10001100101111010101100100110000100111011001010010101000101111000101001111100110</a:t>
            </a:r>
          </a:p>
        </p:txBody>
      </p:sp>
      <p:sp>
        <p:nvSpPr>
          <p:cNvPr id="14" name="Text Placeholder 3">
            <a:extLst>
              <a:ext uri="{FF2B5EF4-FFF2-40B4-BE49-F238E27FC236}">
                <a16:creationId xmlns:a16="http://schemas.microsoft.com/office/drawing/2014/main" id="{93124B91-ADA2-2E21-662A-C4093B707A16}"/>
              </a:ext>
            </a:extLst>
          </p:cNvPr>
          <p:cNvSpPr txBox="1">
            <a:spLocks/>
          </p:cNvSpPr>
          <p:nvPr/>
        </p:nvSpPr>
        <p:spPr>
          <a:xfrm>
            <a:off x="8003840" y="4094254"/>
            <a:ext cx="2272437" cy="223222"/>
          </a:xfrm>
          <a:prstGeom prst="rect">
            <a:avLst/>
          </a:prstGeom>
        </p:spPr>
        <p:txBody>
          <a:bodyPr lIns="0" tIns="0" rIns="0" bIns="0" anchor="b">
            <a:noAutofit/>
          </a:bodyPr>
          <a:lstStyle>
            <a:lvl1pPr marL="0" indent="0" algn="ctr" defTabSz="914400" rtl="0" eaLnBrk="1" latinLnBrk="0" hangingPunct="1">
              <a:lnSpc>
                <a:spcPct val="90000"/>
              </a:lnSpc>
              <a:spcBef>
                <a:spcPts val="0"/>
              </a:spcBef>
              <a:buFont typeface="Arial" pitchFamily="34" charset="0"/>
              <a:buNone/>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Data</a:t>
            </a:r>
            <a:endParaRPr lang="en-US" dirty="0"/>
          </a:p>
        </p:txBody>
      </p:sp>
      <p:sp>
        <p:nvSpPr>
          <p:cNvPr id="15" name="TextBox 14">
            <a:extLst>
              <a:ext uri="{FF2B5EF4-FFF2-40B4-BE49-F238E27FC236}">
                <a16:creationId xmlns:a16="http://schemas.microsoft.com/office/drawing/2014/main" id="{CCE03646-1062-F17A-0E15-484B1A670617}"/>
              </a:ext>
            </a:extLst>
          </p:cNvPr>
          <p:cNvSpPr txBox="1"/>
          <p:nvPr/>
        </p:nvSpPr>
        <p:spPr>
          <a:xfrm>
            <a:off x="7995962" y="4438980"/>
            <a:ext cx="2272437" cy="943725"/>
          </a:xfrm>
          <a:prstGeom prst="rect">
            <a:avLst/>
          </a:prstGeom>
        </p:spPr>
        <p:txBody>
          <a:bodyPr vert="horz" lIns="0" tIns="0" rIns="0" bIns="0" rtlCol="0" anchorCtr="0">
            <a:normAutofit/>
          </a:bodyPr>
          <a:lstStyle/>
          <a:p>
            <a:pPr algn="ctr">
              <a:lnSpc>
                <a:spcPct val="90000"/>
              </a:lnSpc>
              <a:spcAft>
                <a:spcPts val="600"/>
              </a:spcAft>
            </a:pPr>
            <a:r>
              <a:rPr lang="en-US" sz="1600" b="0" kern="1200" dirty="0">
                <a:latin typeface="+mn-lt"/>
                <a:ea typeface="+mn-ea"/>
                <a:cs typeface="+mn-cs"/>
              </a:rPr>
              <a:t>111000111100111100001010100100000101001100011101100010111001001110001111110011001</a:t>
            </a:r>
          </a:p>
        </p:txBody>
      </p:sp>
      <p:sp>
        <p:nvSpPr>
          <p:cNvPr id="17" name="Text Placeholder 3">
            <a:extLst>
              <a:ext uri="{FF2B5EF4-FFF2-40B4-BE49-F238E27FC236}">
                <a16:creationId xmlns:a16="http://schemas.microsoft.com/office/drawing/2014/main" id="{9A7DAB47-531F-8C36-4C71-AE1721A04BE1}"/>
              </a:ext>
            </a:extLst>
          </p:cNvPr>
          <p:cNvSpPr txBox="1">
            <a:spLocks/>
          </p:cNvSpPr>
          <p:nvPr/>
        </p:nvSpPr>
        <p:spPr>
          <a:xfrm>
            <a:off x="1923603" y="5392598"/>
            <a:ext cx="2272437" cy="223222"/>
          </a:xfrm>
          <a:prstGeom prst="rect">
            <a:avLst/>
          </a:prstGeom>
        </p:spPr>
        <p:txBody>
          <a:bodyPr lIns="0" tIns="0" rIns="0" bIns="0" anchor="b">
            <a:noAutofit/>
          </a:bodyPr>
          <a:lstStyle>
            <a:lvl1pPr marL="0" indent="0" algn="ctr" defTabSz="914400" rtl="0" eaLnBrk="1" latinLnBrk="0" hangingPunct="1">
              <a:lnSpc>
                <a:spcPct val="90000"/>
              </a:lnSpc>
              <a:spcBef>
                <a:spcPts val="0"/>
              </a:spcBef>
              <a:buFont typeface="Arial" pitchFamily="34" charset="0"/>
              <a:buNone/>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Label = Scissors</a:t>
            </a:r>
          </a:p>
        </p:txBody>
      </p:sp>
      <p:sp>
        <p:nvSpPr>
          <p:cNvPr id="19" name="Text Placeholder 3">
            <a:extLst>
              <a:ext uri="{FF2B5EF4-FFF2-40B4-BE49-F238E27FC236}">
                <a16:creationId xmlns:a16="http://schemas.microsoft.com/office/drawing/2014/main" id="{77D9C19C-D127-D491-6143-8EADE84A27F6}"/>
              </a:ext>
            </a:extLst>
          </p:cNvPr>
          <p:cNvSpPr txBox="1">
            <a:spLocks/>
          </p:cNvSpPr>
          <p:nvPr/>
        </p:nvSpPr>
        <p:spPr>
          <a:xfrm>
            <a:off x="4951902" y="5392598"/>
            <a:ext cx="2272437" cy="223222"/>
          </a:xfrm>
          <a:prstGeom prst="rect">
            <a:avLst/>
          </a:prstGeom>
        </p:spPr>
        <p:txBody>
          <a:bodyPr lIns="0" tIns="0" rIns="0" bIns="0" anchor="b">
            <a:noAutofit/>
          </a:bodyPr>
          <a:lstStyle>
            <a:lvl1pPr marL="0" indent="0" algn="ctr" defTabSz="914400" rtl="0" eaLnBrk="1" latinLnBrk="0" hangingPunct="1">
              <a:lnSpc>
                <a:spcPct val="90000"/>
              </a:lnSpc>
              <a:spcBef>
                <a:spcPts val="0"/>
              </a:spcBef>
              <a:buFont typeface="Arial" pitchFamily="34" charset="0"/>
              <a:buNone/>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Label = Rock</a:t>
            </a:r>
          </a:p>
        </p:txBody>
      </p:sp>
      <p:sp>
        <p:nvSpPr>
          <p:cNvPr id="21" name="Text Placeholder 3">
            <a:extLst>
              <a:ext uri="{FF2B5EF4-FFF2-40B4-BE49-F238E27FC236}">
                <a16:creationId xmlns:a16="http://schemas.microsoft.com/office/drawing/2014/main" id="{E3137821-4C54-AEAA-8546-A3386F16F31A}"/>
              </a:ext>
            </a:extLst>
          </p:cNvPr>
          <p:cNvSpPr txBox="1">
            <a:spLocks/>
          </p:cNvSpPr>
          <p:nvPr/>
        </p:nvSpPr>
        <p:spPr>
          <a:xfrm>
            <a:off x="8003840" y="5392598"/>
            <a:ext cx="2272437" cy="223222"/>
          </a:xfrm>
          <a:prstGeom prst="rect">
            <a:avLst/>
          </a:prstGeom>
        </p:spPr>
        <p:txBody>
          <a:bodyPr lIns="0" tIns="0" rIns="0" bIns="0" anchor="b">
            <a:noAutofit/>
          </a:bodyPr>
          <a:lstStyle>
            <a:lvl1pPr marL="0" indent="0" algn="ctr" defTabSz="914400" rtl="0" eaLnBrk="1" latinLnBrk="0" hangingPunct="1">
              <a:lnSpc>
                <a:spcPct val="90000"/>
              </a:lnSpc>
              <a:spcBef>
                <a:spcPts val="0"/>
              </a:spcBef>
              <a:buFont typeface="Arial" pitchFamily="34" charset="0"/>
              <a:buNone/>
              <a:defRPr sz="16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Label = Paper</a:t>
            </a:r>
          </a:p>
        </p:txBody>
      </p:sp>
    </p:spTree>
    <p:extLst>
      <p:ext uri="{BB962C8B-B14F-4D97-AF65-F5344CB8AC3E}">
        <p14:creationId xmlns:p14="http://schemas.microsoft.com/office/powerpoint/2010/main" val="279276542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9694CD-23D2-97C3-0F39-E046CC7C0AD8}"/>
              </a:ext>
            </a:extLst>
          </p:cNvPr>
          <p:cNvSpPr>
            <a:spLocks noGrp="1"/>
          </p:cNvSpPr>
          <p:nvPr>
            <p:ph type="sldNum" sz="quarter" idx="12"/>
          </p:nvPr>
        </p:nvSpPr>
        <p:spPr/>
        <p:txBody>
          <a:bodyPr/>
          <a:lstStyle/>
          <a:p>
            <a:fld id="{825B84D2-57B7-44FB-9985-C0AF0A07EBDC}" type="slidenum">
              <a:rPr lang="de-DE" smtClean="0"/>
              <a:t>8</a:t>
            </a:fld>
            <a:endParaRPr lang="de-DE"/>
          </a:p>
        </p:txBody>
      </p:sp>
      <p:pic>
        <p:nvPicPr>
          <p:cNvPr id="4" name="Picture 3">
            <a:extLst>
              <a:ext uri="{FF2B5EF4-FFF2-40B4-BE49-F238E27FC236}">
                <a16:creationId xmlns:a16="http://schemas.microsoft.com/office/drawing/2014/main" id="{8BC770DB-F02C-C630-6E44-CDCDC8CBFAD8}"/>
              </a:ext>
            </a:extLst>
          </p:cNvPr>
          <p:cNvPicPr>
            <a:picLocks noChangeAspect="1"/>
          </p:cNvPicPr>
          <p:nvPr/>
        </p:nvPicPr>
        <p:blipFill>
          <a:blip r:embed="rId2"/>
          <a:stretch>
            <a:fillRect/>
          </a:stretch>
        </p:blipFill>
        <p:spPr>
          <a:xfrm>
            <a:off x="0" y="758825"/>
            <a:ext cx="12192000" cy="5340350"/>
          </a:xfrm>
          <a:prstGeom prst="rect">
            <a:avLst/>
          </a:prstGeom>
        </p:spPr>
      </p:pic>
    </p:spTree>
    <p:extLst>
      <p:ext uri="{BB962C8B-B14F-4D97-AF65-F5344CB8AC3E}">
        <p14:creationId xmlns:p14="http://schemas.microsoft.com/office/powerpoint/2010/main" val="18643903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descr="Rock Paper Scissors - How to Win Rock Paper Scissors">
            <a:extLst>
              <a:ext uri="{FF2B5EF4-FFF2-40B4-BE49-F238E27FC236}">
                <a16:creationId xmlns:a16="http://schemas.microsoft.com/office/drawing/2014/main" id="{8B81A9D6-72CF-B25E-D637-0A4B475649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132513" y="1576547"/>
            <a:ext cx="5292725" cy="3704907"/>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14" name="Title 13">
            <a:extLst>
              <a:ext uri="{FF2B5EF4-FFF2-40B4-BE49-F238E27FC236}">
                <a16:creationId xmlns:a16="http://schemas.microsoft.com/office/drawing/2014/main" id="{13B8FD6E-BBD1-39D8-34DC-79DBF4338354}"/>
              </a:ext>
            </a:extLst>
          </p:cNvPr>
          <p:cNvSpPr>
            <a:spLocks noGrp="1"/>
          </p:cNvSpPr>
          <p:nvPr>
            <p:ph type="title"/>
          </p:nvPr>
        </p:nvSpPr>
        <p:spPr>
          <a:xfrm>
            <a:off x="766763" y="684000"/>
            <a:ext cx="4608512" cy="626302"/>
          </a:xfrm>
        </p:spPr>
        <p:txBody>
          <a:bodyPr vert="horz" lIns="0" tIns="0" rIns="0" bIns="0" rtlCol="0" anchor="t" anchorCtr="0">
            <a:normAutofit/>
          </a:bodyPr>
          <a:lstStyle/>
          <a:p>
            <a:r>
              <a:rPr lang="en-US" kern="1200">
                <a:latin typeface="Arial" pitchFamily="34" charset="0"/>
                <a:ea typeface="+mj-ea"/>
                <a:cs typeface="+mj-cs"/>
              </a:rPr>
              <a:t>What have we learned so far</a:t>
            </a:r>
          </a:p>
        </p:txBody>
      </p:sp>
      <p:sp>
        <p:nvSpPr>
          <p:cNvPr id="48" name="TextBox 47">
            <a:extLst>
              <a:ext uri="{FF2B5EF4-FFF2-40B4-BE49-F238E27FC236}">
                <a16:creationId xmlns:a16="http://schemas.microsoft.com/office/drawing/2014/main" id="{1302706B-C04E-D5BF-DCD9-D00FCC680055}"/>
              </a:ext>
            </a:extLst>
          </p:cNvPr>
          <p:cNvSpPr txBox="1"/>
          <p:nvPr/>
        </p:nvSpPr>
        <p:spPr>
          <a:xfrm>
            <a:off x="766763" y="1656522"/>
            <a:ext cx="4608512" cy="4436304"/>
          </a:xfrm>
          <a:prstGeom prst="rect">
            <a:avLst/>
          </a:prstGeom>
        </p:spPr>
        <p:txBody>
          <a:bodyPr lIns="0" tIns="0" rIns="0" bIns="0">
            <a:normAutofit/>
          </a:bodyPr>
          <a:lstStyle/>
          <a:p>
            <a:pPr>
              <a:lnSpc>
                <a:spcPct val="90000"/>
              </a:lnSpc>
              <a:spcBef>
                <a:spcPts val="500"/>
              </a:spcBef>
              <a:buClr>
                <a:schemeClr val="tx1"/>
              </a:buClr>
              <a:buSzPct val="110000"/>
            </a:pPr>
            <a:r>
              <a:rPr lang="en-US" sz="2000">
                <a:latin typeface="Arial" pitchFamily="34" charset="0"/>
              </a:rPr>
              <a:t>W</a:t>
            </a:r>
            <a:r>
              <a:rPr lang="en-US" sz="2000" b="0" i="0">
                <a:effectLst/>
                <a:latin typeface="Arial" pitchFamily="34" charset="0"/>
              </a:rPr>
              <a:t>e discussed how difficult it might be to write a program that could recognize hands of different shapes, sizes, ethnicities, and more for something as simple as rock, paper, scissors.</a:t>
            </a:r>
          </a:p>
          <a:p>
            <a:pPr>
              <a:lnSpc>
                <a:spcPct val="90000"/>
              </a:lnSpc>
              <a:spcBef>
                <a:spcPts val="500"/>
              </a:spcBef>
              <a:buClr>
                <a:schemeClr val="tx1"/>
              </a:buClr>
              <a:buSzPct val="110000"/>
            </a:pPr>
            <a:endParaRPr lang="en-US" sz="2000" b="0" i="0">
              <a:effectLst/>
              <a:latin typeface="Arial" pitchFamily="34" charset="0"/>
            </a:endParaRPr>
          </a:p>
          <a:p>
            <a:pPr>
              <a:lnSpc>
                <a:spcPct val="90000"/>
              </a:lnSpc>
              <a:spcBef>
                <a:spcPts val="500"/>
              </a:spcBef>
              <a:buClr>
                <a:schemeClr val="tx1"/>
              </a:buClr>
              <a:buSzPct val="110000"/>
            </a:pPr>
            <a:r>
              <a:rPr lang="en-US" sz="2000" b="0" i="0">
                <a:effectLst/>
                <a:latin typeface="Arial" pitchFamily="34" charset="0"/>
              </a:rPr>
              <a:t>But since then, we've becoming machine learning experts! Learned how to build neural networks, first to detect patterns in raw pixels and then detect features using convolutions.</a:t>
            </a:r>
          </a:p>
          <a:p>
            <a:pPr>
              <a:lnSpc>
                <a:spcPct val="90000"/>
              </a:lnSpc>
              <a:spcBef>
                <a:spcPts val="500"/>
              </a:spcBef>
              <a:buClr>
                <a:schemeClr val="tx1"/>
              </a:buClr>
              <a:buSzPct val="110000"/>
            </a:pPr>
            <a:endParaRPr lang="en-US" sz="2000" b="0" i="0">
              <a:effectLst/>
              <a:latin typeface="Arial" pitchFamily="34" charset="0"/>
            </a:endParaRPr>
          </a:p>
          <a:p>
            <a:pPr>
              <a:lnSpc>
                <a:spcPct val="90000"/>
              </a:lnSpc>
              <a:spcBef>
                <a:spcPts val="500"/>
              </a:spcBef>
              <a:buClr>
                <a:schemeClr val="tx1"/>
              </a:buClr>
              <a:buSzPct val="110000"/>
            </a:pPr>
            <a:r>
              <a:rPr lang="en-US" sz="2000" b="0" i="0">
                <a:effectLst/>
                <a:latin typeface="Arial" pitchFamily="34" charset="0"/>
              </a:rPr>
              <a:t>Let's put it all together and train a model that can detect and spot rock, paper, and scissors.</a:t>
            </a:r>
          </a:p>
        </p:txBody>
      </p:sp>
      <p:sp>
        <p:nvSpPr>
          <p:cNvPr id="12" name="Slide Number Placeholder 11">
            <a:extLst>
              <a:ext uri="{FF2B5EF4-FFF2-40B4-BE49-F238E27FC236}">
                <a16:creationId xmlns:a16="http://schemas.microsoft.com/office/drawing/2014/main" id="{4ED48F6C-796A-66FB-C3F4-FAC2BCA0A12D}"/>
              </a:ext>
            </a:extLst>
          </p:cNvPr>
          <p:cNvSpPr>
            <a:spLocks noGrp="1"/>
          </p:cNvSpPr>
          <p:nvPr>
            <p:ph type="sldNum" sz="quarter" idx="4"/>
          </p:nvPr>
        </p:nvSpPr>
        <p:spPr>
          <a:xfrm>
            <a:off x="11163034" y="6264308"/>
            <a:ext cx="261660" cy="169200"/>
          </a:xfrm>
        </p:spPr>
        <p:txBody>
          <a:bodyPr wrap="square" lIns="0" tIns="0" rIns="0" bIns="0" anchor="ctr" anchorCtr="0">
            <a:normAutofit/>
          </a:bodyPr>
          <a:lstStyle/>
          <a:p>
            <a:pPr>
              <a:spcAft>
                <a:spcPts val="600"/>
              </a:spcAft>
            </a:pPr>
            <a:fld id="{525A3C56-E491-49B2-93F3-63532DF516BC}" type="slidenum">
              <a:rPr lang="en-CA" smtClean="0"/>
              <a:pPr>
                <a:spcAft>
                  <a:spcPts val="600"/>
                </a:spcAft>
              </a:pPr>
              <a:t>80</a:t>
            </a:fld>
            <a:endParaRPr lang="en-CA"/>
          </a:p>
        </p:txBody>
      </p:sp>
    </p:spTree>
    <p:extLst>
      <p:ext uri="{BB962C8B-B14F-4D97-AF65-F5344CB8AC3E}">
        <p14:creationId xmlns:p14="http://schemas.microsoft.com/office/powerpoint/2010/main" val="12782059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596E66B-C396-462B-DD9C-6C6329618B31}"/>
              </a:ext>
            </a:extLst>
          </p:cNvPr>
          <p:cNvSpPr>
            <a:spLocks noGrp="1"/>
          </p:cNvSpPr>
          <p:nvPr>
            <p:ph type="sldNum" sz="quarter" idx="4"/>
          </p:nvPr>
        </p:nvSpPr>
        <p:spPr/>
        <p:txBody>
          <a:bodyPr/>
          <a:lstStyle/>
          <a:p>
            <a:fld id="{525A3C56-E491-49B2-93F3-63532DF516BC}" type="slidenum">
              <a:rPr lang="en-CA" smtClean="0"/>
              <a:pPr/>
              <a:t>81</a:t>
            </a:fld>
            <a:endParaRPr lang="en-CA" dirty="0"/>
          </a:p>
        </p:txBody>
      </p:sp>
      <p:sp>
        <p:nvSpPr>
          <p:cNvPr id="6" name="Title 5">
            <a:extLst>
              <a:ext uri="{FF2B5EF4-FFF2-40B4-BE49-F238E27FC236}">
                <a16:creationId xmlns:a16="http://schemas.microsoft.com/office/drawing/2014/main" id="{E01A6AA9-EEF8-5880-F65B-5B6D3278DCD1}"/>
              </a:ext>
            </a:extLst>
          </p:cNvPr>
          <p:cNvSpPr>
            <a:spLocks noGrp="1"/>
          </p:cNvSpPr>
          <p:nvPr>
            <p:ph type="title"/>
          </p:nvPr>
        </p:nvSpPr>
        <p:spPr/>
        <p:txBody>
          <a:bodyPr/>
          <a:lstStyle/>
          <a:p>
            <a:r>
              <a:rPr lang="nl-BE" dirty="0"/>
              <a:t>Download </a:t>
            </a:r>
            <a:r>
              <a:rPr lang="nl-BE" dirty="0" err="1"/>
              <a:t>the</a:t>
            </a:r>
            <a:r>
              <a:rPr lang="nl-BE" dirty="0"/>
              <a:t> zipfiles </a:t>
            </a:r>
            <a:r>
              <a:rPr lang="nl-BE" dirty="0" err="1"/>
              <a:t>containing</a:t>
            </a:r>
            <a:r>
              <a:rPr lang="nl-BE" dirty="0"/>
              <a:t> </a:t>
            </a:r>
            <a:r>
              <a:rPr lang="nl-BE" dirty="0" err="1"/>
              <a:t>that</a:t>
            </a:r>
            <a:r>
              <a:rPr lang="nl-BE" dirty="0"/>
              <a:t> data</a:t>
            </a:r>
          </a:p>
        </p:txBody>
      </p:sp>
      <p:pic>
        <p:nvPicPr>
          <p:cNvPr id="8" name="Picture 7">
            <a:extLst>
              <a:ext uri="{FF2B5EF4-FFF2-40B4-BE49-F238E27FC236}">
                <a16:creationId xmlns:a16="http://schemas.microsoft.com/office/drawing/2014/main" id="{19631E42-C0A4-E3AE-7094-480E4BCBB1DF}"/>
              </a:ext>
            </a:extLst>
          </p:cNvPr>
          <p:cNvPicPr>
            <a:picLocks noChangeAspect="1"/>
          </p:cNvPicPr>
          <p:nvPr/>
        </p:nvPicPr>
        <p:blipFill>
          <a:blip r:embed="rId2"/>
          <a:stretch>
            <a:fillRect/>
          </a:stretch>
        </p:blipFill>
        <p:spPr>
          <a:xfrm>
            <a:off x="765737" y="1728787"/>
            <a:ext cx="5638800" cy="1419225"/>
          </a:xfrm>
          <a:prstGeom prst="rect">
            <a:avLst/>
          </a:prstGeom>
        </p:spPr>
      </p:pic>
      <p:sp>
        <p:nvSpPr>
          <p:cNvPr id="11" name="Speech Bubble: Rectangle 10">
            <a:extLst>
              <a:ext uri="{FF2B5EF4-FFF2-40B4-BE49-F238E27FC236}">
                <a16:creationId xmlns:a16="http://schemas.microsoft.com/office/drawing/2014/main" id="{C821CB8C-6683-4BBA-AE8B-B88398462FA5}"/>
              </a:ext>
            </a:extLst>
          </p:cNvPr>
          <p:cNvSpPr/>
          <p:nvPr/>
        </p:nvSpPr>
        <p:spPr bwMode="gray">
          <a:xfrm>
            <a:off x="5905501" y="1476375"/>
            <a:ext cx="1866900" cy="269819"/>
          </a:xfrm>
          <a:prstGeom prst="wedgeRectCallout">
            <a:avLst>
              <a:gd name="adj1" fmla="val -49038"/>
              <a:gd name="adj2" fmla="val 111995"/>
            </a:avLst>
          </a:prstGeom>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tx1"/>
                </a:solidFill>
                <a:cs typeface="Arial" pitchFamily="34" charset="0"/>
              </a:rPr>
              <a:t>Training set</a:t>
            </a:r>
          </a:p>
        </p:txBody>
      </p:sp>
      <p:sp>
        <p:nvSpPr>
          <p:cNvPr id="12" name="Speech Bubble: Rectangle 11">
            <a:extLst>
              <a:ext uri="{FF2B5EF4-FFF2-40B4-BE49-F238E27FC236}">
                <a16:creationId xmlns:a16="http://schemas.microsoft.com/office/drawing/2014/main" id="{BE225F35-19CC-FD32-211D-DFB44FA61900}"/>
              </a:ext>
            </a:extLst>
          </p:cNvPr>
          <p:cNvSpPr/>
          <p:nvPr/>
        </p:nvSpPr>
        <p:spPr bwMode="gray">
          <a:xfrm>
            <a:off x="6155019" y="2259884"/>
            <a:ext cx="1866900" cy="269819"/>
          </a:xfrm>
          <a:prstGeom prst="wedgeRectCallout">
            <a:avLst>
              <a:gd name="adj1" fmla="val -49038"/>
              <a:gd name="adj2" fmla="val 111995"/>
            </a:avLst>
          </a:prstGeom>
          <a:ln>
            <a:headEnd/>
            <a:tailEnd/>
          </a:ln>
        </p:spPr>
        <p:style>
          <a:lnRef idx="2">
            <a:schemeClr val="accent3"/>
          </a:lnRef>
          <a:fillRef idx="1">
            <a:schemeClr val="lt1"/>
          </a:fillRef>
          <a:effectRef idx="0">
            <a:schemeClr val="accent3"/>
          </a:effectRef>
          <a:fontRef idx="minor">
            <a:schemeClr val="dk1"/>
          </a:fontRef>
        </p:style>
        <p:txBody>
          <a:bodyPr lIns="63500" tIns="0" rIns="64800" bIns="0" rtlCol="0" anchor="ctr"/>
          <a:lstStyle/>
          <a:p>
            <a:pPr algn="ctr">
              <a:spcBef>
                <a:spcPct val="0"/>
              </a:spcBef>
              <a:buClrTx/>
              <a:buSzPct val="90000"/>
            </a:pPr>
            <a:r>
              <a:rPr lang="nl-BE" sz="1600" dirty="0">
                <a:solidFill>
                  <a:schemeClr val="tx1"/>
                </a:solidFill>
                <a:cs typeface="Arial" pitchFamily="34" charset="0"/>
              </a:rPr>
              <a:t>Test / </a:t>
            </a:r>
            <a:r>
              <a:rPr lang="nl-BE" sz="1600" dirty="0" err="1">
                <a:solidFill>
                  <a:schemeClr val="tx1"/>
                </a:solidFill>
                <a:cs typeface="Arial" pitchFamily="34" charset="0"/>
              </a:rPr>
              <a:t>validation</a:t>
            </a:r>
            <a:r>
              <a:rPr lang="nl-BE" sz="1600" dirty="0">
                <a:solidFill>
                  <a:schemeClr val="tx1"/>
                </a:solidFill>
                <a:cs typeface="Arial" pitchFamily="34" charset="0"/>
              </a:rPr>
              <a:t> set</a:t>
            </a:r>
          </a:p>
        </p:txBody>
      </p:sp>
      <p:sp>
        <p:nvSpPr>
          <p:cNvPr id="13" name="TextBox 12">
            <a:extLst>
              <a:ext uri="{FF2B5EF4-FFF2-40B4-BE49-F238E27FC236}">
                <a16:creationId xmlns:a16="http://schemas.microsoft.com/office/drawing/2014/main" id="{A88FA7A3-0DE1-FAD1-6E14-BCDBAF315DE9}"/>
              </a:ext>
            </a:extLst>
          </p:cNvPr>
          <p:cNvSpPr txBox="1"/>
          <p:nvPr/>
        </p:nvSpPr>
        <p:spPr>
          <a:xfrm>
            <a:off x="838200" y="3333750"/>
            <a:ext cx="5566337" cy="327952"/>
          </a:xfrm>
          <a:prstGeom prst="rect">
            <a:avLst/>
          </a:prstGeom>
        </p:spPr>
        <p:txBody>
          <a:bodyPr vert="horz" wrap="square" lIns="0" tIns="0" rIns="0" bIns="0" rtlCol="0" anchor="t" anchorCtr="0">
            <a:normAutofit/>
          </a:bodyPr>
          <a:lstStyle/>
          <a:p>
            <a:pPr algn="l"/>
            <a:r>
              <a:rPr lang="nl-BE" dirty="0" err="1"/>
              <a:t>To</a:t>
            </a:r>
            <a:r>
              <a:rPr lang="nl-BE" dirty="0"/>
              <a:t> unzip </a:t>
            </a:r>
          </a:p>
        </p:txBody>
      </p:sp>
      <p:pic>
        <p:nvPicPr>
          <p:cNvPr id="17" name="Picture 16">
            <a:extLst>
              <a:ext uri="{FF2B5EF4-FFF2-40B4-BE49-F238E27FC236}">
                <a16:creationId xmlns:a16="http://schemas.microsoft.com/office/drawing/2014/main" id="{FE5146D5-D5AC-72E8-FA7E-C45DB0537E36}"/>
              </a:ext>
            </a:extLst>
          </p:cNvPr>
          <p:cNvPicPr>
            <a:picLocks noChangeAspect="1"/>
          </p:cNvPicPr>
          <p:nvPr/>
        </p:nvPicPr>
        <p:blipFill>
          <a:blip r:embed="rId3"/>
          <a:stretch>
            <a:fillRect/>
          </a:stretch>
        </p:blipFill>
        <p:spPr>
          <a:xfrm>
            <a:off x="838199" y="3890459"/>
            <a:ext cx="5566337" cy="2219325"/>
          </a:xfrm>
          <a:prstGeom prst="rect">
            <a:avLst/>
          </a:prstGeom>
        </p:spPr>
      </p:pic>
      <p:sp>
        <p:nvSpPr>
          <p:cNvPr id="20" name="TextBox 19">
            <a:extLst>
              <a:ext uri="{FF2B5EF4-FFF2-40B4-BE49-F238E27FC236}">
                <a16:creationId xmlns:a16="http://schemas.microsoft.com/office/drawing/2014/main" id="{7C04DDA0-F8B3-9668-89B4-636808FB6271}"/>
              </a:ext>
            </a:extLst>
          </p:cNvPr>
          <p:cNvSpPr txBox="1"/>
          <p:nvPr/>
        </p:nvSpPr>
        <p:spPr>
          <a:xfrm>
            <a:off x="6743701" y="3890459"/>
            <a:ext cx="3848099" cy="707886"/>
          </a:xfrm>
          <a:prstGeom prst="rect">
            <a:avLst/>
          </a:prstGeom>
          <a:noFill/>
        </p:spPr>
        <p:txBody>
          <a:bodyPr wrap="square">
            <a:spAutoFit/>
          </a:bodyPr>
          <a:lstStyle/>
          <a:p>
            <a:r>
              <a:rPr lang="en-US" sz="1000" dirty="0"/>
              <a:t>in Google </a:t>
            </a:r>
            <a:r>
              <a:rPr lang="en-US" sz="1000" dirty="0" err="1"/>
              <a:t>Colab</a:t>
            </a:r>
            <a:r>
              <a:rPr lang="en-US" sz="1000" dirty="0"/>
              <a:t>, the /</a:t>
            </a:r>
            <a:r>
              <a:rPr lang="en-US" sz="1000" dirty="0" err="1"/>
              <a:t>tmp</a:t>
            </a:r>
            <a:r>
              <a:rPr lang="en-US" sz="1000" dirty="0"/>
              <a:t> directory is a temporary storage location within the virtual environment provided by </a:t>
            </a:r>
            <a:r>
              <a:rPr lang="en-US" sz="1000" dirty="0" err="1"/>
              <a:t>Colab</a:t>
            </a:r>
            <a:r>
              <a:rPr lang="en-US" sz="1000" dirty="0"/>
              <a:t>. Similarly, for other cloud services, it would be within the virtual instance or container you are using.</a:t>
            </a:r>
            <a:endParaRPr lang="nl-BE" sz="1000" dirty="0"/>
          </a:p>
        </p:txBody>
      </p:sp>
    </p:spTree>
    <p:extLst>
      <p:ext uri="{BB962C8B-B14F-4D97-AF65-F5344CB8AC3E}">
        <p14:creationId xmlns:p14="http://schemas.microsoft.com/office/powerpoint/2010/main" val="21425343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31ABF0-FB4F-E3B9-D6EE-067BB5B09419}"/>
              </a:ext>
            </a:extLst>
          </p:cNvPr>
          <p:cNvSpPr>
            <a:spLocks noGrp="1"/>
          </p:cNvSpPr>
          <p:nvPr>
            <p:ph type="sldNum" sz="quarter" idx="4"/>
          </p:nvPr>
        </p:nvSpPr>
        <p:spPr/>
        <p:txBody>
          <a:bodyPr/>
          <a:lstStyle/>
          <a:p>
            <a:fld id="{525A3C56-E491-49B2-93F3-63532DF516BC}" type="slidenum">
              <a:rPr lang="en-CA" smtClean="0"/>
              <a:pPr/>
              <a:t>82</a:t>
            </a:fld>
            <a:endParaRPr lang="en-CA" dirty="0"/>
          </a:p>
        </p:txBody>
      </p:sp>
      <p:sp>
        <p:nvSpPr>
          <p:cNvPr id="3" name="Title 2">
            <a:extLst>
              <a:ext uri="{FF2B5EF4-FFF2-40B4-BE49-F238E27FC236}">
                <a16:creationId xmlns:a16="http://schemas.microsoft.com/office/drawing/2014/main" id="{EF4330CA-DBC1-AA8B-E6F4-A34E0F3C3266}"/>
              </a:ext>
            </a:extLst>
          </p:cNvPr>
          <p:cNvSpPr>
            <a:spLocks noGrp="1"/>
          </p:cNvSpPr>
          <p:nvPr>
            <p:ph type="title"/>
          </p:nvPr>
        </p:nvSpPr>
        <p:spPr/>
        <p:txBody>
          <a:bodyPr/>
          <a:lstStyle/>
          <a:p>
            <a:r>
              <a:rPr lang="nl-BE" dirty="0"/>
              <a:t>How does </a:t>
            </a:r>
            <a:r>
              <a:rPr lang="nl-BE" dirty="0" err="1"/>
              <a:t>it</a:t>
            </a:r>
            <a:r>
              <a:rPr lang="nl-BE" dirty="0"/>
              <a:t> look like ?</a:t>
            </a:r>
          </a:p>
        </p:txBody>
      </p:sp>
      <p:sp>
        <p:nvSpPr>
          <p:cNvPr id="5" name="TextBox 4">
            <a:extLst>
              <a:ext uri="{FF2B5EF4-FFF2-40B4-BE49-F238E27FC236}">
                <a16:creationId xmlns:a16="http://schemas.microsoft.com/office/drawing/2014/main" id="{ABA2BA05-E0B6-21EF-8730-13D6F3B9D49E}"/>
              </a:ext>
            </a:extLst>
          </p:cNvPr>
          <p:cNvSpPr txBox="1"/>
          <p:nvPr/>
        </p:nvSpPr>
        <p:spPr>
          <a:xfrm>
            <a:off x="676274" y="1381810"/>
            <a:ext cx="9191625" cy="369332"/>
          </a:xfrm>
          <a:prstGeom prst="rect">
            <a:avLst/>
          </a:prstGeom>
          <a:noFill/>
        </p:spPr>
        <p:txBody>
          <a:bodyPr wrap="square">
            <a:spAutoFit/>
          </a:bodyPr>
          <a:lstStyle/>
          <a:p>
            <a:r>
              <a:rPr lang="en-US" dirty="0"/>
              <a:t>The previous command creates folders with sub-folders of each of our categories.</a:t>
            </a:r>
            <a:endParaRPr lang="nl-BE" dirty="0"/>
          </a:p>
        </p:txBody>
      </p:sp>
      <p:sp>
        <p:nvSpPr>
          <p:cNvPr id="6" name="Rectangle 5">
            <a:extLst>
              <a:ext uri="{FF2B5EF4-FFF2-40B4-BE49-F238E27FC236}">
                <a16:creationId xmlns:a16="http://schemas.microsoft.com/office/drawing/2014/main" id="{08284DF2-586F-0157-9C24-347E87E22238}"/>
              </a:ext>
            </a:extLst>
          </p:cNvPr>
          <p:cNvSpPr/>
          <p:nvPr/>
        </p:nvSpPr>
        <p:spPr bwMode="gray">
          <a:xfrm>
            <a:off x="889562" y="2181370"/>
            <a:ext cx="1514475" cy="369332"/>
          </a:xfrm>
          <a:prstGeom prst="rect">
            <a:avLst/>
          </a:prstGeom>
          <a:solidFill>
            <a:schemeClr val="accent3"/>
          </a:solidFill>
          <a:ln w="9525" algn="ctr">
            <a:noFill/>
            <a:miter lim="800000"/>
            <a:headEnd/>
            <a:tailEnd/>
          </a:ln>
          <a:effectLst>
            <a:outerShdw blurRad="50800" dist="38100" dir="2700000" algn="tl" rotWithShape="0">
              <a:prstClr val="black">
                <a:alpha val="40000"/>
              </a:prstClr>
            </a:outerShdw>
          </a:effectLst>
        </p:spPr>
        <p:txBody>
          <a:bodyPr lIns="63500" tIns="0" rIns="64800" bIns="0" rtlCol="0" anchor="ctr"/>
          <a:lstStyle/>
          <a:p>
            <a:pPr algn="ctr"/>
            <a:r>
              <a:rPr lang="nl-BE" sz="1600" b="1" dirty="0" err="1">
                <a:solidFill>
                  <a:schemeClr val="bg1"/>
                </a:solidFill>
                <a:cs typeface="Arial" pitchFamily="34" charset="0"/>
              </a:rPr>
              <a:t>tmp</a:t>
            </a:r>
            <a:endParaRPr lang="nl-BE" sz="1600" b="1" dirty="0">
              <a:solidFill>
                <a:schemeClr val="bg1"/>
              </a:solidFill>
              <a:cs typeface="Arial" pitchFamily="34" charset="0"/>
            </a:endParaRPr>
          </a:p>
        </p:txBody>
      </p:sp>
      <p:sp>
        <p:nvSpPr>
          <p:cNvPr id="10" name="Rectangle 9">
            <a:extLst>
              <a:ext uri="{FF2B5EF4-FFF2-40B4-BE49-F238E27FC236}">
                <a16:creationId xmlns:a16="http://schemas.microsoft.com/office/drawing/2014/main" id="{9AD5F87F-094D-0AE7-EFD4-E484390582DA}"/>
              </a:ext>
            </a:extLst>
          </p:cNvPr>
          <p:cNvSpPr/>
          <p:nvPr/>
        </p:nvSpPr>
        <p:spPr bwMode="gray">
          <a:xfrm>
            <a:off x="3080824" y="2181370"/>
            <a:ext cx="1514475" cy="369332"/>
          </a:xfrm>
          <a:prstGeom prst="rect">
            <a:avLst/>
          </a:prstGeom>
          <a:solidFill>
            <a:schemeClr val="accent3"/>
          </a:solidFill>
          <a:ln w="9525" algn="ctr">
            <a:noFill/>
            <a:miter lim="800000"/>
            <a:headEnd/>
            <a:tailEnd/>
          </a:ln>
          <a:effectLst>
            <a:outerShdw blurRad="50800" dist="38100" dir="2700000" algn="tl" rotWithShape="0">
              <a:prstClr val="black">
                <a:alpha val="40000"/>
              </a:prstClr>
            </a:outerShdw>
          </a:effectLst>
        </p:spPr>
        <p:txBody>
          <a:bodyPr lIns="63500" tIns="0" rIns="64800" bIns="0" rtlCol="0" anchor="ctr"/>
          <a:lstStyle/>
          <a:p>
            <a:pPr algn="ctr"/>
            <a:r>
              <a:rPr lang="nl-BE" sz="1600" b="1" dirty="0" err="1">
                <a:solidFill>
                  <a:schemeClr val="bg1"/>
                </a:solidFill>
                <a:cs typeface="Arial" pitchFamily="34" charset="0"/>
              </a:rPr>
              <a:t>rps</a:t>
            </a:r>
            <a:endParaRPr lang="nl-BE" sz="1600" b="1" dirty="0">
              <a:solidFill>
                <a:schemeClr val="bg1"/>
              </a:solidFill>
              <a:cs typeface="Arial" pitchFamily="34" charset="0"/>
            </a:endParaRPr>
          </a:p>
        </p:txBody>
      </p:sp>
      <p:sp>
        <p:nvSpPr>
          <p:cNvPr id="11" name="Rectangle 10">
            <a:extLst>
              <a:ext uri="{FF2B5EF4-FFF2-40B4-BE49-F238E27FC236}">
                <a16:creationId xmlns:a16="http://schemas.microsoft.com/office/drawing/2014/main" id="{1DED5A2D-5D21-6E9B-2E55-5DC73E59E005}"/>
              </a:ext>
            </a:extLst>
          </p:cNvPr>
          <p:cNvSpPr/>
          <p:nvPr/>
        </p:nvSpPr>
        <p:spPr bwMode="gray">
          <a:xfrm>
            <a:off x="5272086" y="2181370"/>
            <a:ext cx="1514475" cy="369332"/>
          </a:xfrm>
          <a:prstGeom prst="rect">
            <a:avLst/>
          </a:prstGeom>
          <a:solidFill>
            <a:schemeClr val="accent3"/>
          </a:solidFill>
          <a:ln w="9525" algn="ctr">
            <a:noFill/>
            <a:miter lim="800000"/>
            <a:headEnd/>
            <a:tailEnd/>
          </a:ln>
          <a:effectLst>
            <a:outerShdw blurRad="50800" dist="38100" dir="2700000" algn="tl" rotWithShape="0">
              <a:prstClr val="black">
                <a:alpha val="40000"/>
              </a:prstClr>
            </a:outerShdw>
          </a:effectLst>
        </p:spPr>
        <p:txBody>
          <a:bodyPr lIns="63500" tIns="0" rIns="64800" bIns="0" rtlCol="0" anchor="ctr"/>
          <a:lstStyle/>
          <a:p>
            <a:pPr algn="ctr"/>
            <a:r>
              <a:rPr lang="nl-BE" sz="1600" b="1" dirty="0">
                <a:solidFill>
                  <a:schemeClr val="bg1"/>
                </a:solidFill>
                <a:cs typeface="Arial" pitchFamily="34" charset="0"/>
              </a:rPr>
              <a:t>Rock</a:t>
            </a:r>
          </a:p>
        </p:txBody>
      </p:sp>
      <p:sp>
        <p:nvSpPr>
          <p:cNvPr id="12" name="Rectangle 11">
            <a:extLst>
              <a:ext uri="{FF2B5EF4-FFF2-40B4-BE49-F238E27FC236}">
                <a16:creationId xmlns:a16="http://schemas.microsoft.com/office/drawing/2014/main" id="{ECA4BAA9-2384-5AD7-DA0B-2E3462EFDDE8}"/>
              </a:ext>
            </a:extLst>
          </p:cNvPr>
          <p:cNvSpPr/>
          <p:nvPr/>
        </p:nvSpPr>
        <p:spPr bwMode="gray">
          <a:xfrm>
            <a:off x="5272085" y="3468171"/>
            <a:ext cx="1514475" cy="369332"/>
          </a:xfrm>
          <a:prstGeom prst="rect">
            <a:avLst/>
          </a:prstGeom>
          <a:solidFill>
            <a:schemeClr val="accent3"/>
          </a:solidFill>
          <a:ln w="9525" algn="ctr">
            <a:noFill/>
            <a:miter lim="800000"/>
            <a:headEnd/>
            <a:tailEnd/>
          </a:ln>
          <a:effectLst>
            <a:outerShdw blurRad="50800" dist="38100" dir="2700000" algn="tl" rotWithShape="0">
              <a:prstClr val="black">
                <a:alpha val="40000"/>
              </a:prstClr>
            </a:outerShdw>
          </a:effectLst>
        </p:spPr>
        <p:txBody>
          <a:bodyPr lIns="63500" tIns="0" rIns="64800" bIns="0" rtlCol="0" anchor="ctr"/>
          <a:lstStyle/>
          <a:p>
            <a:pPr algn="ctr"/>
            <a:r>
              <a:rPr lang="nl-BE" sz="1600" b="1" dirty="0">
                <a:solidFill>
                  <a:schemeClr val="bg1"/>
                </a:solidFill>
                <a:cs typeface="Arial" pitchFamily="34" charset="0"/>
              </a:rPr>
              <a:t>Paper</a:t>
            </a:r>
          </a:p>
        </p:txBody>
      </p:sp>
      <p:sp>
        <p:nvSpPr>
          <p:cNvPr id="13" name="Rectangle 12">
            <a:extLst>
              <a:ext uri="{FF2B5EF4-FFF2-40B4-BE49-F238E27FC236}">
                <a16:creationId xmlns:a16="http://schemas.microsoft.com/office/drawing/2014/main" id="{2BBDA4CA-6EBE-D64E-26B8-A181D41B08F1}"/>
              </a:ext>
            </a:extLst>
          </p:cNvPr>
          <p:cNvSpPr/>
          <p:nvPr/>
        </p:nvSpPr>
        <p:spPr bwMode="gray">
          <a:xfrm>
            <a:off x="5272085" y="4754973"/>
            <a:ext cx="1514475" cy="369332"/>
          </a:xfrm>
          <a:prstGeom prst="rect">
            <a:avLst/>
          </a:prstGeom>
          <a:solidFill>
            <a:schemeClr val="accent3"/>
          </a:solidFill>
          <a:ln w="9525" algn="ctr">
            <a:noFill/>
            <a:miter lim="800000"/>
            <a:headEnd/>
            <a:tailEnd/>
          </a:ln>
          <a:effectLst>
            <a:outerShdw blurRad="50800" dist="38100" dir="2700000" algn="tl" rotWithShape="0">
              <a:prstClr val="black">
                <a:alpha val="40000"/>
              </a:prstClr>
            </a:outerShdw>
          </a:effectLst>
        </p:spPr>
        <p:txBody>
          <a:bodyPr lIns="63500" tIns="0" rIns="64800" bIns="0" rtlCol="0" anchor="ctr"/>
          <a:lstStyle/>
          <a:p>
            <a:pPr algn="ctr"/>
            <a:r>
              <a:rPr lang="nl-BE" sz="1600" b="1" dirty="0" err="1">
                <a:solidFill>
                  <a:schemeClr val="bg1"/>
                </a:solidFill>
                <a:cs typeface="Arial" pitchFamily="34" charset="0"/>
              </a:rPr>
              <a:t>Scissors</a:t>
            </a:r>
            <a:endParaRPr lang="nl-BE" sz="1600" b="1" dirty="0">
              <a:solidFill>
                <a:schemeClr val="bg1"/>
              </a:solidFill>
              <a:cs typeface="Arial" pitchFamily="34" charset="0"/>
            </a:endParaRPr>
          </a:p>
        </p:txBody>
      </p:sp>
      <p:cxnSp>
        <p:nvCxnSpPr>
          <p:cNvPr id="15" name="Straight Arrow Connector 14">
            <a:extLst>
              <a:ext uri="{FF2B5EF4-FFF2-40B4-BE49-F238E27FC236}">
                <a16:creationId xmlns:a16="http://schemas.microsoft.com/office/drawing/2014/main" id="{6030FD16-E46E-9731-D0A1-DF383EB3DFD3}"/>
              </a:ext>
            </a:extLst>
          </p:cNvPr>
          <p:cNvCxnSpPr>
            <a:cxnSpLocks/>
          </p:cNvCxnSpPr>
          <p:nvPr/>
        </p:nvCxnSpPr>
        <p:spPr bwMode="gray">
          <a:xfrm>
            <a:off x="2404037" y="2385086"/>
            <a:ext cx="676787" cy="0"/>
          </a:xfrm>
          <a:prstGeom prst="straightConnector1">
            <a:avLst/>
          </a:prstGeom>
          <a:ln>
            <a:solidFill>
              <a:schemeClr val="accent5">
                <a:lumMod val="75000"/>
              </a:schemeClr>
            </a:solidFill>
            <a:headEnd/>
            <a:tailEnd type="oval" w="lg" len="lg"/>
          </a:ln>
        </p:spPr>
        <p:style>
          <a:lnRef idx="3">
            <a:schemeClr val="accent6"/>
          </a:lnRef>
          <a:fillRef idx="0">
            <a:schemeClr val="accent6"/>
          </a:fillRef>
          <a:effectRef idx="2">
            <a:schemeClr val="accent6"/>
          </a:effectRef>
          <a:fontRef idx="minor">
            <a:schemeClr val="tx1"/>
          </a:fontRef>
        </p:style>
      </p:cxnSp>
      <p:cxnSp>
        <p:nvCxnSpPr>
          <p:cNvPr id="18" name="Straight Arrow Connector 17">
            <a:extLst>
              <a:ext uri="{FF2B5EF4-FFF2-40B4-BE49-F238E27FC236}">
                <a16:creationId xmlns:a16="http://schemas.microsoft.com/office/drawing/2014/main" id="{9A3466F4-8A6D-85FB-400C-BD405EF4E4B5}"/>
              </a:ext>
            </a:extLst>
          </p:cNvPr>
          <p:cNvCxnSpPr>
            <a:cxnSpLocks/>
            <a:stCxn id="10" idx="3"/>
            <a:endCxn id="11" idx="1"/>
          </p:cNvCxnSpPr>
          <p:nvPr/>
        </p:nvCxnSpPr>
        <p:spPr bwMode="gray">
          <a:xfrm>
            <a:off x="4595299" y="2366036"/>
            <a:ext cx="676787" cy="0"/>
          </a:xfrm>
          <a:prstGeom prst="straightConnector1">
            <a:avLst/>
          </a:prstGeom>
          <a:ln>
            <a:solidFill>
              <a:schemeClr val="accent5">
                <a:lumMod val="75000"/>
              </a:schemeClr>
            </a:solidFill>
            <a:headEnd/>
            <a:tailEnd type="oval" w="lg" len="lg"/>
          </a:ln>
        </p:spPr>
        <p:style>
          <a:lnRef idx="3">
            <a:schemeClr val="accent6"/>
          </a:lnRef>
          <a:fillRef idx="0">
            <a:schemeClr val="accent6"/>
          </a:fillRef>
          <a:effectRef idx="2">
            <a:schemeClr val="accent6"/>
          </a:effectRef>
          <a:fontRef idx="minor">
            <a:schemeClr val="tx1"/>
          </a:fontRef>
        </p:style>
      </p:cxnSp>
      <p:cxnSp>
        <p:nvCxnSpPr>
          <p:cNvPr id="23" name="Straight Arrow Connector 22">
            <a:extLst>
              <a:ext uri="{FF2B5EF4-FFF2-40B4-BE49-F238E27FC236}">
                <a16:creationId xmlns:a16="http://schemas.microsoft.com/office/drawing/2014/main" id="{CD2614A2-F28E-408F-77F4-978A24BA6D30}"/>
              </a:ext>
            </a:extLst>
          </p:cNvPr>
          <p:cNvCxnSpPr>
            <a:cxnSpLocks/>
          </p:cNvCxnSpPr>
          <p:nvPr/>
        </p:nvCxnSpPr>
        <p:spPr bwMode="gray">
          <a:xfrm>
            <a:off x="4933688" y="3652837"/>
            <a:ext cx="338395" cy="0"/>
          </a:xfrm>
          <a:prstGeom prst="straightConnector1">
            <a:avLst/>
          </a:prstGeom>
          <a:ln>
            <a:solidFill>
              <a:schemeClr val="accent5">
                <a:lumMod val="75000"/>
              </a:schemeClr>
            </a:solidFill>
            <a:headEnd/>
            <a:tailEnd type="oval" w="lg" len="lg"/>
          </a:ln>
        </p:spPr>
        <p:style>
          <a:lnRef idx="3">
            <a:schemeClr val="accent6"/>
          </a:lnRef>
          <a:fillRef idx="0">
            <a:schemeClr val="accent6"/>
          </a:fillRef>
          <a:effectRef idx="2">
            <a:schemeClr val="accent6"/>
          </a:effectRef>
          <a:fontRef idx="minor">
            <a:schemeClr val="tx1"/>
          </a:fontRef>
        </p:style>
      </p:cxnSp>
      <p:cxnSp>
        <p:nvCxnSpPr>
          <p:cNvPr id="24" name="Straight Arrow Connector 23">
            <a:extLst>
              <a:ext uri="{FF2B5EF4-FFF2-40B4-BE49-F238E27FC236}">
                <a16:creationId xmlns:a16="http://schemas.microsoft.com/office/drawing/2014/main" id="{CC1799C8-8D37-7E03-825A-171B07C6F180}"/>
              </a:ext>
            </a:extLst>
          </p:cNvPr>
          <p:cNvCxnSpPr>
            <a:cxnSpLocks/>
          </p:cNvCxnSpPr>
          <p:nvPr/>
        </p:nvCxnSpPr>
        <p:spPr bwMode="gray">
          <a:xfrm>
            <a:off x="4938447" y="4939639"/>
            <a:ext cx="338394" cy="0"/>
          </a:xfrm>
          <a:prstGeom prst="straightConnector1">
            <a:avLst/>
          </a:prstGeom>
          <a:ln>
            <a:solidFill>
              <a:schemeClr val="accent5">
                <a:lumMod val="75000"/>
              </a:schemeClr>
            </a:solidFill>
            <a:headEnd/>
            <a:tailEnd type="oval" w="lg" len="lg"/>
          </a:ln>
        </p:spPr>
        <p:style>
          <a:lnRef idx="3">
            <a:schemeClr val="accent6"/>
          </a:lnRef>
          <a:fillRef idx="0">
            <a:schemeClr val="accent6"/>
          </a:fillRef>
          <a:effectRef idx="2">
            <a:schemeClr val="accent6"/>
          </a:effectRef>
          <a:fontRef idx="minor">
            <a:schemeClr val="tx1"/>
          </a:fontRef>
        </p:style>
      </p:cxnSp>
      <p:cxnSp>
        <p:nvCxnSpPr>
          <p:cNvPr id="29" name="Straight Connector 28">
            <a:extLst>
              <a:ext uri="{FF2B5EF4-FFF2-40B4-BE49-F238E27FC236}">
                <a16:creationId xmlns:a16="http://schemas.microsoft.com/office/drawing/2014/main" id="{9BABA287-388A-40EE-C825-E65DEB61D533}"/>
              </a:ext>
            </a:extLst>
          </p:cNvPr>
          <p:cNvCxnSpPr>
            <a:cxnSpLocks/>
          </p:cNvCxnSpPr>
          <p:nvPr/>
        </p:nvCxnSpPr>
        <p:spPr bwMode="gray">
          <a:xfrm flipH="1">
            <a:off x="4933688" y="2366036"/>
            <a:ext cx="1" cy="2573603"/>
          </a:xfrm>
          <a:prstGeom prst="line">
            <a:avLst/>
          </a:prstGeom>
          <a:ln>
            <a:solidFill>
              <a:schemeClr val="accent5">
                <a:lumMod val="75000"/>
              </a:schemeClr>
            </a:solidFill>
            <a:headEnd/>
            <a:tailEnd/>
          </a:ln>
        </p:spPr>
        <p:style>
          <a:lnRef idx="3">
            <a:schemeClr val="accent5"/>
          </a:lnRef>
          <a:fillRef idx="0">
            <a:schemeClr val="accent5"/>
          </a:fillRef>
          <a:effectRef idx="2">
            <a:schemeClr val="accent5"/>
          </a:effectRef>
          <a:fontRef idx="minor">
            <a:schemeClr val="tx1"/>
          </a:fontRef>
        </p:style>
      </p:cxnSp>
      <p:sp>
        <p:nvSpPr>
          <p:cNvPr id="31" name="TextBox 30">
            <a:extLst>
              <a:ext uri="{FF2B5EF4-FFF2-40B4-BE49-F238E27FC236}">
                <a16:creationId xmlns:a16="http://schemas.microsoft.com/office/drawing/2014/main" id="{786DD079-9C8B-52BE-3F82-9DBAD0D80DD3}"/>
              </a:ext>
            </a:extLst>
          </p:cNvPr>
          <p:cNvSpPr txBox="1"/>
          <p:nvPr/>
        </p:nvSpPr>
        <p:spPr>
          <a:xfrm>
            <a:off x="6964883" y="2123843"/>
            <a:ext cx="2733674" cy="369332"/>
          </a:xfrm>
          <a:prstGeom prst="rect">
            <a:avLst/>
          </a:prstGeom>
          <a:noFill/>
        </p:spPr>
        <p:txBody>
          <a:bodyPr wrap="square">
            <a:spAutoFit/>
          </a:bodyPr>
          <a:lstStyle/>
          <a:p>
            <a:r>
              <a:rPr lang="nl-BE" b="0" i="0" dirty="0">
                <a:solidFill>
                  <a:srgbClr val="212121"/>
                </a:solidFill>
                <a:effectLst/>
                <a:latin typeface="Courier New" panose="02070309020205020404" pitchFamily="49" charset="0"/>
              </a:rPr>
              <a:t>rock06ck02-038.png</a:t>
            </a:r>
            <a:endParaRPr lang="nl-BE" dirty="0"/>
          </a:p>
        </p:txBody>
      </p:sp>
      <p:sp>
        <p:nvSpPr>
          <p:cNvPr id="33" name="TextBox 32">
            <a:extLst>
              <a:ext uri="{FF2B5EF4-FFF2-40B4-BE49-F238E27FC236}">
                <a16:creationId xmlns:a16="http://schemas.microsoft.com/office/drawing/2014/main" id="{8156B7D7-2FEB-A20E-C74D-BDB6B174515D}"/>
              </a:ext>
            </a:extLst>
          </p:cNvPr>
          <p:cNvSpPr txBox="1"/>
          <p:nvPr/>
        </p:nvSpPr>
        <p:spPr>
          <a:xfrm>
            <a:off x="6964883" y="2381395"/>
            <a:ext cx="2324099" cy="369332"/>
          </a:xfrm>
          <a:prstGeom prst="rect">
            <a:avLst/>
          </a:prstGeom>
          <a:noFill/>
        </p:spPr>
        <p:txBody>
          <a:bodyPr wrap="square">
            <a:spAutoFit/>
          </a:bodyPr>
          <a:lstStyle/>
          <a:p>
            <a:r>
              <a:rPr lang="nl-BE" b="0" i="0" dirty="0">
                <a:solidFill>
                  <a:srgbClr val="212121"/>
                </a:solidFill>
                <a:effectLst/>
                <a:latin typeface="Courier New" panose="02070309020205020404" pitchFamily="49" charset="0"/>
              </a:rPr>
              <a:t>rock02-041.png</a:t>
            </a:r>
            <a:endParaRPr lang="nl-BE" dirty="0"/>
          </a:p>
        </p:txBody>
      </p:sp>
      <p:sp>
        <p:nvSpPr>
          <p:cNvPr id="35" name="TextBox 34">
            <a:extLst>
              <a:ext uri="{FF2B5EF4-FFF2-40B4-BE49-F238E27FC236}">
                <a16:creationId xmlns:a16="http://schemas.microsoft.com/office/drawing/2014/main" id="{10738F67-1E58-2CA5-9B28-D84D93E3E46E}"/>
              </a:ext>
            </a:extLst>
          </p:cNvPr>
          <p:cNvSpPr txBox="1"/>
          <p:nvPr/>
        </p:nvSpPr>
        <p:spPr>
          <a:xfrm>
            <a:off x="6964883" y="2659888"/>
            <a:ext cx="2914649" cy="369332"/>
          </a:xfrm>
          <a:prstGeom prst="rect">
            <a:avLst/>
          </a:prstGeom>
          <a:noFill/>
        </p:spPr>
        <p:txBody>
          <a:bodyPr wrap="square">
            <a:spAutoFit/>
          </a:bodyPr>
          <a:lstStyle/>
          <a:p>
            <a:r>
              <a:rPr lang="nl-BE" b="0" i="0" dirty="0">
                <a:solidFill>
                  <a:srgbClr val="212121"/>
                </a:solidFill>
                <a:effectLst/>
                <a:latin typeface="Courier New" panose="02070309020205020404" pitchFamily="49" charset="0"/>
              </a:rPr>
              <a:t>rock07-k03-029.png</a:t>
            </a:r>
            <a:endParaRPr lang="nl-BE" dirty="0"/>
          </a:p>
        </p:txBody>
      </p:sp>
      <p:sp>
        <p:nvSpPr>
          <p:cNvPr id="37" name="TextBox 36">
            <a:extLst>
              <a:ext uri="{FF2B5EF4-FFF2-40B4-BE49-F238E27FC236}">
                <a16:creationId xmlns:a16="http://schemas.microsoft.com/office/drawing/2014/main" id="{B4A8FC93-BF2A-8230-6FC9-637EB890F561}"/>
              </a:ext>
            </a:extLst>
          </p:cNvPr>
          <p:cNvSpPr txBox="1"/>
          <p:nvPr/>
        </p:nvSpPr>
        <p:spPr>
          <a:xfrm>
            <a:off x="6960626" y="2865876"/>
            <a:ext cx="2971798" cy="369332"/>
          </a:xfrm>
          <a:prstGeom prst="rect">
            <a:avLst/>
          </a:prstGeom>
          <a:noFill/>
        </p:spPr>
        <p:txBody>
          <a:bodyPr wrap="square">
            <a:spAutoFit/>
          </a:bodyPr>
          <a:lstStyle/>
          <a:p>
            <a:r>
              <a:rPr lang="nl-BE" dirty="0">
                <a:solidFill>
                  <a:srgbClr val="212121"/>
                </a:solidFill>
                <a:latin typeface="Courier New" panose="02070309020205020404" pitchFamily="49" charset="0"/>
              </a:rPr>
              <a:t>...</a:t>
            </a:r>
            <a:endParaRPr lang="nl-BE" dirty="0"/>
          </a:p>
        </p:txBody>
      </p:sp>
      <p:sp>
        <p:nvSpPr>
          <p:cNvPr id="39" name="TextBox 38">
            <a:extLst>
              <a:ext uri="{FF2B5EF4-FFF2-40B4-BE49-F238E27FC236}">
                <a16:creationId xmlns:a16="http://schemas.microsoft.com/office/drawing/2014/main" id="{C943453D-E476-A291-F653-5DB53900D748}"/>
              </a:ext>
            </a:extLst>
          </p:cNvPr>
          <p:cNvSpPr txBox="1"/>
          <p:nvPr/>
        </p:nvSpPr>
        <p:spPr>
          <a:xfrm>
            <a:off x="6960626" y="3350357"/>
            <a:ext cx="2514596" cy="369332"/>
          </a:xfrm>
          <a:prstGeom prst="rect">
            <a:avLst/>
          </a:prstGeom>
          <a:noFill/>
        </p:spPr>
        <p:txBody>
          <a:bodyPr wrap="square">
            <a:spAutoFit/>
          </a:bodyPr>
          <a:lstStyle/>
          <a:p>
            <a:r>
              <a:rPr lang="nl-BE" b="0" i="0" dirty="0">
                <a:solidFill>
                  <a:srgbClr val="212121"/>
                </a:solidFill>
                <a:effectLst/>
                <a:latin typeface="Courier New" panose="02070309020205020404" pitchFamily="49" charset="0"/>
              </a:rPr>
              <a:t>paper07-074.png</a:t>
            </a:r>
            <a:endParaRPr lang="nl-BE" dirty="0"/>
          </a:p>
        </p:txBody>
      </p:sp>
      <p:sp>
        <p:nvSpPr>
          <p:cNvPr id="42" name="TextBox 41">
            <a:extLst>
              <a:ext uri="{FF2B5EF4-FFF2-40B4-BE49-F238E27FC236}">
                <a16:creationId xmlns:a16="http://schemas.microsoft.com/office/drawing/2014/main" id="{9C2FAB61-A3E0-FC07-E5A6-DB7F00295735}"/>
              </a:ext>
            </a:extLst>
          </p:cNvPr>
          <p:cNvSpPr txBox="1"/>
          <p:nvPr/>
        </p:nvSpPr>
        <p:spPr>
          <a:xfrm>
            <a:off x="6960626" y="3652837"/>
            <a:ext cx="2737929" cy="369332"/>
          </a:xfrm>
          <a:prstGeom prst="rect">
            <a:avLst/>
          </a:prstGeom>
          <a:noFill/>
        </p:spPr>
        <p:txBody>
          <a:bodyPr wrap="square">
            <a:spAutoFit/>
          </a:bodyPr>
          <a:lstStyle/>
          <a:p>
            <a:r>
              <a:rPr lang="nl-BE" b="0" i="0" dirty="0">
                <a:solidFill>
                  <a:srgbClr val="212121"/>
                </a:solidFill>
                <a:effectLst/>
                <a:latin typeface="Courier New" panose="02070309020205020404" pitchFamily="49" charset="0"/>
              </a:rPr>
              <a:t>paper01-117.png</a:t>
            </a:r>
            <a:endParaRPr lang="nl-BE" dirty="0"/>
          </a:p>
        </p:txBody>
      </p:sp>
      <p:sp>
        <p:nvSpPr>
          <p:cNvPr id="44" name="TextBox 43">
            <a:extLst>
              <a:ext uri="{FF2B5EF4-FFF2-40B4-BE49-F238E27FC236}">
                <a16:creationId xmlns:a16="http://schemas.microsoft.com/office/drawing/2014/main" id="{DE314461-686C-1A30-C265-873855C7D84F}"/>
              </a:ext>
            </a:extLst>
          </p:cNvPr>
          <p:cNvSpPr txBox="1"/>
          <p:nvPr/>
        </p:nvSpPr>
        <p:spPr>
          <a:xfrm>
            <a:off x="6960626" y="3959288"/>
            <a:ext cx="2737928" cy="369332"/>
          </a:xfrm>
          <a:prstGeom prst="rect">
            <a:avLst/>
          </a:prstGeom>
          <a:noFill/>
        </p:spPr>
        <p:txBody>
          <a:bodyPr wrap="square">
            <a:spAutoFit/>
          </a:bodyPr>
          <a:lstStyle/>
          <a:p>
            <a:r>
              <a:rPr lang="nl-BE" b="0" i="0" dirty="0">
                <a:solidFill>
                  <a:srgbClr val="212121"/>
                </a:solidFill>
                <a:effectLst/>
                <a:latin typeface="Courier New" panose="02070309020205020404" pitchFamily="49" charset="0"/>
              </a:rPr>
              <a:t>paper01-002.png</a:t>
            </a:r>
            <a:endParaRPr lang="nl-BE" dirty="0"/>
          </a:p>
        </p:txBody>
      </p:sp>
      <p:sp>
        <p:nvSpPr>
          <p:cNvPr id="45" name="TextBox 44">
            <a:extLst>
              <a:ext uri="{FF2B5EF4-FFF2-40B4-BE49-F238E27FC236}">
                <a16:creationId xmlns:a16="http://schemas.microsoft.com/office/drawing/2014/main" id="{4607232B-23F7-F32D-5B7E-2118BB45F86F}"/>
              </a:ext>
            </a:extLst>
          </p:cNvPr>
          <p:cNvSpPr txBox="1"/>
          <p:nvPr/>
        </p:nvSpPr>
        <p:spPr>
          <a:xfrm>
            <a:off x="6960626" y="4216840"/>
            <a:ext cx="2971798" cy="369332"/>
          </a:xfrm>
          <a:prstGeom prst="rect">
            <a:avLst/>
          </a:prstGeom>
          <a:noFill/>
        </p:spPr>
        <p:txBody>
          <a:bodyPr wrap="square">
            <a:spAutoFit/>
          </a:bodyPr>
          <a:lstStyle/>
          <a:p>
            <a:r>
              <a:rPr lang="nl-BE" dirty="0">
                <a:solidFill>
                  <a:srgbClr val="212121"/>
                </a:solidFill>
                <a:latin typeface="Courier New" panose="02070309020205020404" pitchFamily="49" charset="0"/>
              </a:rPr>
              <a:t>...</a:t>
            </a:r>
            <a:endParaRPr lang="nl-BE" dirty="0"/>
          </a:p>
        </p:txBody>
      </p:sp>
      <p:sp>
        <p:nvSpPr>
          <p:cNvPr id="47" name="TextBox 46">
            <a:extLst>
              <a:ext uri="{FF2B5EF4-FFF2-40B4-BE49-F238E27FC236}">
                <a16:creationId xmlns:a16="http://schemas.microsoft.com/office/drawing/2014/main" id="{3BE99148-130B-3C35-FB1A-F7607BDAB37C}"/>
              </a:ext>
            </a:extLst>
          </p:cNvPr>
          <p:cNvSpPr txBox="1"/>
          <p:nvPr/>
        </p:nvSpPr>
        <p:spPr>
          <a:xfrm>
            <a:off x="6960627" y="4635071"/>
            <a:ext cx="2971797" cy="369332"/>
          </a:xfrm>
          <a:prstGeom prst="rect">
            <a:avLst/>
          </a:prstGeom>
          <a:noFill/>
        </p:spPr>
        <p:txBody>
          <a:bodyPr wrap="square">
            <a:spAutoFit/>
          </a:bodyPr>
          <a:lstStyle/>
          <a:p>
            <a:r>
              <a:rPr lang="nl-BE" b="0" i="0" dirty="0">
                <a:solidFill>
                  <a:srgbClr val="212121"/>
                </a:solidFill>
                <a:effectLst/>
                <a:latin typeface="Courier New" panose="02070309020205020404" pitchFamily="49" charset="0"/>
              </a:rPr>
              <a:t>scissors03-054.png</a:t>
            </a:r>
            <a:endParaRPr lang="nl-BE" dirty="0"/>
          </a:p>
        </p:txBody>
      </p:sp>
      <p:sp>
        <p:nvSpPr>
          <p:cNvPr id="49" name="TextBox 48">
            <a:extLst>
              <a:ext uri="{FF2B5EF4-FFF2-40B4-BE49-F238E27FC236}">
                <a16:creationId xmlns:a16="http://schemas.microsoft.com/office/drawing/2014/main" id="{B715372A-B69A-C078-502D-B76E1F312C7A}"/>
              </a:ext>
            </a:extLst>
          </p:cNvPr>
          <p:cNvSpPr txBox="1"/>
          <p:nvPr/>
        </p:nvSpPr>
        <p:spPr>
          <a:xfrm>
            <a:off x="6960627" y="4907769"/>
            <a:ext cx="2971797" cy="369332"/>
          </a:xfrm>
          <a:prstGeom prst="rect">
            <a:avLst/>
          </a:prstGeom>
          <a:noFill/>
        </p:spPr>
        <p:txBody>
          <a:bodyPr wrap="square">
            <a:spAutoFit/>
          </a:bodyPr>
          <a:lstStyle/>
          <a:p>
            <a:r>
              <a:rPr lang="nl-BE" b="0" i="0" dirty="0">
                <a:solidFill>
                  <a:srgbClr val="212121"/>
                </a:solidFill>
                <a:effectLst/>
                <a:latin typeface="Courier New" panose="02070309020205020404" pitchFamily="49" charset="0"/>
              </a:rPr>
              <a:t>scissors02-069.png</a:t>
            </a:r>
            <a:endParaRPr lang="nl-BE" dirty="0"/>
          </a:p>
        </p:txBody>
      </p:sp>
      <p:sp>
        <p:nvSpPr>
          <p:cNvPr id="51" name="TextBox 50">
            <a:extLst>
              <a:ext uri="{FF2B5EF4-FFF2-40B4-BE49-F238E27FC236}">
                <a16:creationId xmlns:a16="http://schemas.microsoft.com/office/drawing/2014/main" id="{3BC77663-B141-A698-E52C-1691D5F96816}"/>
              </a:ext>
            </a:extLst>
          </p:cNvPr>
          <p:cNvSpPr txBox="1"/>
          <p:nvPr/>
        </p:nvSpPr>
        <p:spPr>
          <a:xfrm>
            <a:off x="6960626" y="5198472"/>
            <a:ext cx="3145401" cy="369332"/>
          </a:xfrm>
          <a:prstGeom prst="rect">
            <a:avLst/>
          </a:prstGeom>
          <a:noFill/>
        </p:spPr>
        <p:txBody>
          <a:bodyPr wrap="square">
            <a:spAutoFit/>
          </a:bodyPr>
          <a:lstStyle/>
          <a:p>
            <a:r>
              <a:rPr lang="nl-BE" b="0" i="0" dirty="0">
                <a:solidFill>
                  <a:srgbClr val="212121"/>
                </a:solidFill>
                <a:effectLst/>
                <a:latin typeface="Courier New" panose="02070309020205020404" pitchFamily="49" charset="0"/>
              </a:rPr>
              <a:t>scissors04-079.png</a:t>
            </a:r>
            <a:endParaRPr lang="nl-BE" dirty="0"/>
          </a:p>
        </p:txBody>
      </p:sp>
      <p:sp>
        <p:nvSpPr>
          <p:cNvPr id="52" name="TextBox 51">
            <a:extLst>
              <a:ext uri="{FF2B5EF4-FFF2-40B4-BE49-F238E27FC236}">
                <a16:creationId xmlns:a16="http://schemas.microsoft.com/office/drawing/2014/main" id="{37569876-3A13-7645-C1E7-E48F94DF903C}"/>
              </a:ext>
            </a:extLst>
          </p:cNvPr>
          <p:cNvSpPr txBox="1"/>
          <p:nvPr/>
        </p:nvSpPr>
        <p:spPr>
          <a:xfrm>
            <a:off x="7047427" y="5471170"/>
            <a:ext cx="2971798" cy="369332"/>
          </a:xfrm>
          <a:prstGeom prst="rect">
            <a:avLst/>
          </a:prstGeom>
          <a:noFill/>
        </p:spPr>
        <p:txBody>
          <a:bodyPr wrap="square">
            <a:spAutoFit/>
          </a:bodyPr>
          <a:lstStyle/>
          <a:p>
            <a:r>
              <a:rPr lang="nl-BE" dirty="0">
                <a:solidFill>
                  <a:srgbClr val="212121"/>
                </a:solidFill>
                <a:latin typeface="Courier New" panose="02070309020205020404" pitchFamily="49" charset="0"/>
              </a:rPr>
              <a:t>...</a:t>
            </a:r>
            <a:endParaRPr lang="nl-BE" dirty="0"/>
          </a:p>
        </p:txBody>
      </p:sp>
      <p:sp>
        <p:nvSpPr>
          <p:cNvPr id="54" name="TextBox 53">
            <a:extLst>
              <a:ext uri="{FF2B5EF4-FFF2-40B4-BE49-F238E27FC236}">
                <a16:creationId xmlns:a16="http://schemas.microsoft.com/office/drawing/2014/main" id="{17CE5819-0467-DBC6-0B0D-464A1FD05DE8}"/>
              </a:ext>
            </a:extLst>
          </p:cNvPr>
          <p:cNvSpPr txBox="1"/>
          <p:nvPr/>
        </p:nvSpPr>
        <p:spPr>
          <a:xfrm>
            <a:off x="374671" y="5826656"/>
            <a:ext cx="11458570" cy="461665"/>
          </a:xfrm>
          <a:prstGeom prst="rect">
            <a:avLst/>
          </a:prstGeom>
          <a:noFill/>
          <a:ln>
            <a:solidFill>
              <a:schemeClr val="bg2"/>
            </a:solidFill>
          </a:ln>
        </p:spPr>
        <p:txBody>
          <a:bodyPr wrap="square">
            <a:spAutoFit/>
          </a:bodyPr>
          <a:lstStyle/>
          <a:p>
            <a:r>
              <a:rPr lang="en-US" sz="1200" b="0" i="0" dirty="0">
                <a:solidFill>
                  <a:srgbClr val="212121"/>
                </a:solidFill>
                <a:effectLst/>
                <a:latin typeface="Roboto" panose="02000000000000000000" pitchFamily="2" charset="0"/>
              </a:rPr>
              <a:t>Unzipping them creates folders and sub-folders of each of our categories. When training in TensorFlow using an image data generator, we will automatically label the images based on the name of their parent directory. So, we don't need to create labels for the images, a really nice shortcut.</a:t>
            </a:r>
            <a:endParaRPr lang="nl-BE" sz="1200" dirty="0"/>
          </a:p>
        </p:txBody>
      </p:sp>
      <p:sp>
        <p:nvSpPr>
          <p:cNvPr id="55" name="Rectangle: Rounded Corners 54">
            <a:extLst>
              <a:ext uri="{FF2B5EF4-FFF2-40B4-BE49-F238E27FC236}">
                <a16:creationId xmlns:a16="http://schemas.microsoft.com/office/drawing/2014/main" id="{D7531875-1950-B8CF-E2E2-356639BD35D9}"/>
              </a:ext>
            </a:extLst>
          </p:cNvPr>
          <p:cNvSpPr/>
          <p:nvPr/>
        </p:nvSpPr>
        <p:spPr bwMode="gray">
          <a:xfrm>
            <a:off x="4762500" y="1990725"/>
            <a:ext cx="2198125" cy="3480438"/>
          </a:xfrm>
          <a:prstGeom prst="roundRect">
            <a:avLst/>
          </a:prstGeom>
          <a:noFill/>
          <a:ln w="28575" algn="ctr">
            <a:solidFill>
              <a:srgbClr val="991F3D"/>
            </a:solidFill>
            <a:miter lim="800000"/>
            <a:headEnd/>
            <a:tailEnd/>
          </a:ln>
          <a:effectLst/>
        </p:spPr>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56" name="TextBox 55">
            <a:extLst>
              <a:ext uri="{FF2B5EF4-FFF2-40B4-BE49-F238E27FC236}">
                <a16:creationId xmlns:a16="http://schemas.microsoft.com/office/drawing/2014/main" id="{C3C97636-3187-CC6C-882E-E27BA2307A31}"/>
              </a:ext>
            </a:extLst>
          </p:cNvPr>
          <p:cNvSpPr txBox="1"/>
          <p:nvPr/>
        </p:nvSpPr>
        <p:spPr>
          <a:xfrm>
            <a:off x="5553586" y="5479798"/>
            <a:ext cx="1232974" cy="369332"/>
          </a:xfrm>
          <a:prstGeom prst="rect">
            <a:avLst/>
          </a:prstGeom>
        </p:spPr>
        <p:txBody>
          <a:bodyPr vert="horz" wrap="square" lIns="0" tIns="0" rIns="0" bIns="0" rtlCol="0" anchor="t" anchorCtr="0">
            <a:normAutofit/>
          </a:bodyPr>
          <a:lstStyle/>
          <a:p>
            <a:pPr algn="l"/>
            <a:r>
              <a:rPr lang="nl-BE" b="1" dirty="0">
                <a:solidFill>
                  <a:srgbClr val="991F3D"/>
                </a:solidFill>
              </a:rPr>
              <a:t>Labels</a:t>
            </a:r>
          </a:p>
        </p:txBody>
      </p:sp>
    </p:spTree>
    <p:extLst>
      <p:ext uri="{BB962C8B-B14F-4D97-AF65-F5344CB8AC3E}">
        <p14:creationId xmlns:p14="http://schemas.microsoft.com/office/powerpoint/2010/main" val="5576203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CD6340-1A53-C229-A8A3-4904022A89DC}"/>
              </a:ext>
            </a:extLst>
          </p:cNvPr>
          <p:cNvSpPr>
            <a:spLocks noGrp="1"/>
          </p:cNvSpPr>
          <p:nvPr>
            <p:ph type="sldNum" sz="quarter" idx="4"/>
          </p:nvPr>
        </p:nvSpPr>
        <p:spPr/>
        <p:txBody>
          <a:bodyPr/>
          <a:lstStyle/>
          <a:p>
            <a:fld id="{525A3C56-E491-49B2-93F3-63532DF516BC}" type="slidenum">
              <a:rPr lang="en-CA" smtClean="0"/>
              <a:pPr/>
              <a:t>83</a:t>
            </a:fld>
            <a:endParaRPr lang="en-CA" dirty="0"/>
          </a:p>
        </p:txBody>
      </p:sp>
      <p:sp>
        <p:nvSpPr>
          <p:cNvPr id="3" name="Title 2">
            <a:extLst>
              <a:ext uri="{FF2B5EF4-FFF2-40B4-BE49-F238E27FC236}">
                <a16:creationId xmlns:a16="http://schemas.microsoft.com/office/drawing/2014/main" id="{783E3E49-296F-08ED-12B9-9D7C6FF4950C}"/>
              </a:ext>
            </a:extLst>
          </p:cNvPr>
          <p:cNvSpPr>
            <a:spLocks noGrp="1"/>
          </p:cNvSpPr>
          <p:nvPr>
            <p:ph type="title"/>
          </p:nvPr>
        </p:nvSpPr>
        <p:spPr/>
        <p:txBody>
          <a:bodyPr/>
          <a:lstStyle/>
          <a:p>
            <a:r>
              <a:rPr lang="en-US" dirty="0" err="1"/>
              <a:t>ImageDataGenerator</a:t>
            </a:r>
            <a:r>
              <a:rPr lang="en-US" dirty="0"/>
              <a:t> to automatically label images</a:t>
            </a:r>
          </a:p>
        </p:txBody>
      </p:sp>
      <p:pic>
        <p:nvPicPr>
          <p:cNvPr id="5" name="Picture 4">
            <a:extLst>
              <a:ext uri="{FF2B5EF4-FFF2-40B4-BE49-F238E27FC236}">
                <a16:creationId xmlns:a16="http://schemas.microsoft.com/office/drawing/2014/main" id="{FB483224-834F-81B5-DF25-A3538FE0E47F}"/>
              </a:ext>
            </a:extLst>
          </p:cNvPr>
          <p:cNvPicPr>
            <a:picLocks noChangeAspect="1"/>
          </p:cNvPicPr>
          <p:nvPr/>
        </p:nvPicPr>
        <p:blipFill>
          <a:blip r:embed="rId2"/>
          <a:stretch>
            <a:fillRect/>
          </a:stretch>
        </p:blipFill>
        <p:spPr>
          <a:xfrm>
            <a:off x="1236681" y="2339527"/>
            <a:ext cx="4533900" cy="2800350"/>
          </a:xfrm>
          <a:prstGeom prst="rect">
            <a:avLst/>
          </a:prstGeom>
        </p:spPr>
      </p:pic>
      <p:sp>
        <p:nvSpPr>
          <p:cNvPr id="7" name="TextBox 6">
            <a:extLst>
              <a:ext uri="{FF2B5EF4-FFF2-40B4-BE49-F238E27FC236}">
                <a16:creationId xmlns:a16="http://schemas.microsoft.com/office/drawing/2014/main" id="{286E56BE-7C7F-9A36-6EF6-A4683C73A88F}"/>
              </a:ext>
            </a:extLst>
          </p:cNvPr>
          <p:cNvSpPr txBox="1"/>
          <p:nvPr/>
        </p:nvSpPr>
        <p:spPr>
          <a:xfrm>
            <a:off x="3996411" y="1529902"/>
            <a:ext cx="5059078" cy="646331"/>
          </a:xfrm>
          <a:prstGeom prst="rect">
            <a:avLst/>
          </a:prstGeom>
          <a:noFill/>
        </p:spPr>
        <p:txBody>
          <a:bodyPr wrap="square">
            <a:spAutoFit/>
          </a:bodyPr>
          <a:lstStyle/>
          <a:p>
            <a:r>
              <a:rPr lang="en-US" sz="1200" b="0" i="0" dirty="0">
                <a:solidFill>
                  <a:srgbClr val="0F0F0F"/>
                </a:solidFill>
                <a:effectLst/>
                <a:latin typeface="Roboto" panose="02000000000000000000" pitchFamily="2" charset="0"/>
              </a:rPr>
              <a:t>This creates an image data generator that generates images for the training</a:t>
            </a:r>
            <a:r>
              <a:rPr lang="en-US" sz="1200" dirty="0">
                <a:solidFill>
                  <a:srgbClr val="0F0F0F"/>
                </a:solidFill>
                <a:latin typeface="Roboto" panose="02000000000000000000" pitchFamily="2" charset="0"/>
              </a:rPr>
              <a:t> </a:t>
            </a:r>
            <a:r>
              <a:rPr lang="en-US" sz="1200" b="0" i="0" dirty="0">
                <a:solidFill>
                  <a:srgbClr val="0F0F0F"/>
                </a:solidFill>
                <a:effectLst/>
                <a:latin typeface="Roboto" panose="02000000000000000000" pitchFamily="2" charset="0"/>
              </a:rPr>
              <a:t>from the directory that they were downloaded, too. We can do exactly the same for test set</a:t>
            </a:r>
            <a:endParaRPr lang="nl-BE" sz="1200" dirty="0"/>
          </a:p>
        </p:txBody>
      </p:sp>
      <p:pic>
        <p:nvPicPr>
          <p:cNvPr id="9" name="Picture 8">
            <a:extLst>
              <a:ext uri="{FF2B5EF4-FFF2-40B4-BE49-F238E27FC236}">
                <a16:creationId xmlns:a16="http://schemas.microsoft.com/office/drawing/2014/main" id="{631046F1-2B0F-87F8-E9F0-A1CE48A630B1}"/>
              </a:ext>
            </a:extLst>
          </p:cNvPr>
          <p:cNvPicPr>
            <a:picLocks noChangeAspect="1"/>
          </p:cNvPicPr>
          <p:nvPr/>
        </p:nvPicPr>
        <p:blipFill>
          <a:blip r:embed="rId3"/>
          <a:stretch>
            <a:fillRect/>
          </a:stretch>
        </p:blipFill>
        <p:spPr>
          <a:xfrm>
            <a:off x="6096000" y="3244402"/>
            <a:ext cx="4800600" cy="495300"/>
          </a:xfrm>
          <a:prstGeom prst="rect">
            <a:avLst/>
          </a:prstGeom>
        </p:spPr>
      </p:pic>
    </p:spTree>
    <p:extLst>
      <p:ext uri="{BB962C8B-B14F-4D97-AF65-F5344CB8AC3E}">
        <p14:creationId xmlns:p14="http://schemas.microsoft.com/office/powerpoint/2010/main" val="19591531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90F486-5C01-DC86-5B26-C5E70AA10F3D}"/>
              </a:ext>
            </a:extLst>
          </p:cNvPr>
          <p:cNvSpPr>
            <a:spLocks noGrp="1"/>
          </p:cNvSpPr>
          <p:nvPr>
            <p:ph type="sldNum" sz="quarter" idx="4"/>
          </p:nvPr>
        </p:nvSpPr>
        <p:spPr/>
        <p:txBody>
          <a:bodyPr/>
          <a:lstStyle/>
          <a:p>
            <a:fld id="{525A3C56-E491-49B2-93F3-63532DF516BC}" type="slidenum">
              <a:rPr lang="en-CA" smtClean="0"/>
              <a:pPr/>
              <a:t>84</a:t>
            </a:fld>
            <a:endParaRPr lang="en-CA" dirty="0"/>
          </a:p>
        </p:txBody>
      </p:sp>
      <p:sp>
        <p:nvSpPr>
          <p:cNvPr id="3" name="Title 2">
            <a:extLst>
              <a:ext uri="{FF2B5EF4-FFF2-40B4-BE49-F238E27FC236}">
                <a16:creationId xmlns:a16="http://schemas.microsoft.com/office/drawing/2014/main" id="{36135041-EC90-814F-00A0-713CC4786048}"/>
              </a:ext>
            </a:extLst>
          </p:cNvPr>
          <p:cNvSpPr>
            <a:spLocks noGrp="1"/>
          </p:cNvSpPr>
          <p:nvPr>
            <p:ph type="title"/>
          </p:nvPr>
        </p:nvSpPr>
        <p:spPr/>
        <p:txBody>
          <a:bodyPr/>
          <a:lstStyle/>
          <a:p>
            <a:r>
              <a:rPr lang="nl-BE" dirty="0"/>
              <a:t>The </a:t>
            </a:r>
            <a:r>
              <a:rPr lang="nl-BE" dirty="0" err="1"/>
              <a:t>neural</a:t>
            </a:r>
            <a:r>
              <a:rPr lang="nl-BE" dirty="0"/>
              <a:t> </a:t>
            </a:r>
            <a:r>
              <a:rPr lang="nl-BE" dirty="0" err="1"/>
              <a:t>network</a:t>
            </a:r>
            <a:r>
              <a:rPr lang="nl-BE" dirty="0"/>
              <a:t> </a:t>
            </a:r>
            <a:r>
              <a:rPr lang="nl-BE" dirty="0" err="1"/>
              <a:t>definition</a:t>
            </a:r>
            <a:endParaRPr lang="nl-BE" dirty="0"/>
          </a:p>
        </p:txBody>
      </p:sp>
      <p:pic>
        <p:nvPicPr>
          <p:cNvPr id="5" name="Picture 4">
            <a:extLst>
              <a:ext uri="{FF2B5EF4-FFF2-40B4-BE49-F238E27FC236}">
                <a16:creationId xmlns:a16="http://schemas.microsoft.com/office/drawing/2014/main" id="{FDAC9787-E73D-12BE-4B5D-F8D051C6CECE}"/>
              </a:ext>
            </a:extLst>
          </p:cNvPr>
          <p:cNvPicPr>
            <a:picLocks noChangeAspect="1"/>
          </p:cNvPicPr>
          <p:nvPr/>
        </p:nvPicPr>
        <p:blipFill>
          <a:blip r:embed="rId3"/>
          <a:stretch>
            <a:fillRect/>
          </a:stretch>
        </p:blipFill>
        <p:spPr>
          <a:xfrm>
            <a:off x="2104011" y="1844227"/>
            <a:ext cx="6810375" cy="4000500"/>
          </a:xfrm>
          <a:prstGeom prst="rect">
            <a:avLst/>
          </a:prstGeom>
        </p:spPr>
      </p:pic>
      <p:sp>
        <p:nvSpPr>
          <p:cNvPr id="6" name="Rectangle: Rounded Corners 5">
            <a:extLst>
              <a:ext uri="{FF2B5EF4-FFF2-40B4-BE49-F238E27FC236}">
                <a16:creationId xmlns:a16="http://schemas.microsoft.com/office/drawing/2014/main" id="{0044D8B8-4E60-D39F-8B9B-04E83A22A5B3}"/>
              </a:ext>
            </a:extLst>
          </p:cNvPr>
          <p:cNvSpPr/>
          <p:nvPr/>
        </p:nvSpPr>
        <p:spPr bwMode="gray">
          <a:xfrm>
            <a:off x="7271919" y="2362196"/>
            <a:ext cx="1253765" cy="299652"/>
          </a:xfrm>
          <a:prstGeom prst="roundRect">
            <a:avLst/>
          </a:prstGeom>
          <a:noFill/>
          <a:ln>
            <a:headEnd/>
            <a:tailEnd/>
          </a:ln>
        </p:spPr>
        <p:style>
          <a:lnRef idx="2">
            <a:schemeClr val="accent1"/>
          </a:lnRef>
          <a:fillRef idx="1">
            <a:schemeClr val="lt1"/>
          </a:fillRef>
          <a:effectRef idx="0">
            <a:schemeClr val="accent1"/>
          </a:effectRef>
          <a:fontRef idx="minor">
            <a:schemeClr val="dk1"/>
          </a:fontRef>
        </p:style>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7" name="TextBox 6">
            <a:extLst>
              <a:ext uri="{FF2B5EF4-FFF2-40B4-BE49-F238E27FC236}">
                <a16:creationId xmlns:a16="http://schemas.microsoft.com/office/drawing/2014/main" id="{E4E7D787-E48D-49B0-974C-1FF26E8E74C1}"/>
              </a:ext>
            </a:extLst>
          </p:cNvPr>
          <p:cNvSpPr txBox="1"/>
          <p:nvPr/>
        </p:nvSpPr>
        <p:spPr>
          <a:xfrm>
            <a:off x="9257286" y="1596709"/>
            <a:ext cx="3134739" cy="247518"/>
          </a:xfrm>
          <a:prstGeom prst="rect">
            <a:avLst/>
          </a:prstGeom>
        </p:spPr>
        <p:txBody>
          <a:bodyPr vert="horz" wrap="square" lIns="0" tIns="0" rIns="0" bIns="0" rtlCol="0" anchor="t" anchorCtr="0">
            <a:normAutofit fontScale="70000" lnSpcReduction="20000"/>
          </a:bodyPr>
          <a:lstStyle/>
          <a:p>
            <a:pPr marL="171450" indent="-171450" algn="l">
              <a:buFont typeface="Arial" panose="020B0604020202020204" pitchFamily="34" charset="0"/>
              <a:buChar char="•"/>
            </a:pPr>
            <a:r>
              <a:rPr lang="en-US" sz="1400" b="0" dirty="0">
                <a:effectLst/>
              </a:rPr>
              <a:t>You can see that our input is now 150x150</a:t>
            </a:r>
          </a:p>
          <a:p>
            <a:pPr marL="171450" indent="-171450" algn="l">
              <a:buFont typeface="Arial" panose="020B0604020202020204" pitchFamily="34" charset="0"/>
              <a:buChar char="•"/>
            </a:pPr>
            <a:r>
              <a:rPr lang="en-US" sz="1400" b="0" dirty="0">
                <a:effectLst/>
              </a:rPr>
              <a:t>And our output is a layer of three neurons. Why ?</a:t>
            </a:r>
          </a:p>
          <a:p>
            <a:pPr marL="171450" indent="-171450" algn="l">
              <a:buFont typeface="Arial" panose="020B0604020202020204" pitchFamily="34" charset="0"/>
              <a:buChar char="•"/>
            </a:pPr>
            <a:endParaRPr lang="nl-BE" sz="1200" dirty="0"/>
          </a:p>
        </p:txBody>
      </p:sp>
      <p:cxnSp>
        <p:nvCxnSpPr>
          <p:cNvPr id="8" name="Straight Arrow Connector 7">
            <a:extLst>
              <a:ext uri="{FF2B5EF4-FFF2-40B4-BE49-F238E27FC236}">
                <a16:creationId xmlns:a16="http://schemas.microsoft.com/office/drawing/2014/main" id="{4B5BE4D4-6018-C14F-1D84-0A7F918D31FF}"/>
              </a:ext>
            </a:extLst>
          </p:cNvPr>
          <p:cNvCxnSpPr>
            <a:cxnSpLocks/>
            <a:stCxn id="7" idx="1"/>
          </p:cNvCxnSpPr>
          <p:nvPr/>
        </p:nvCxnSpPr>
        <p:spPr bwMode="gray">
          <a:xfrm flipH="1">
            <a:off x="8525684" y="1720468"/>
            <a:ext cx="731602" cy="791554"/>
          </a:xfrm>
          <a:prstGeom prst="straightConnector1">
            <a:avLst/>
          </a:prstGeom>
          <a:noFill/>
          <a:ln w="12700">
            <a:solidFill>
              <a:schemeClr val="accent1"/>
            </a:solidFill>
            <a:round/>
            <a:headEnd/>
            <a:tailEnd type="triangle"/>
          </a:ln>
          <a:effectLst/>
        </p:spPr>
      </p:cxnSp>
      <p:sp>
        <p:nvSpPr>
          <p:cNvPr id="14" name="TextBox 13">
            <a:extLst>
              <a:ext uri="{FF2B5EF4-FFF2-40B4-BE49-F238E27FC236}">
                <a16:creationId xmlns:a16="http://schemas.microsoft.com/office/drawing/2014/main" id="{14C5B743-AC47-0E52-594A-3093457BA014}"/>
              </a:ext>
            </a:extLst>
          </p:cNvPr>
          <p:cNvSpPr txBox="1"/>
          <p:nvPr/>
        </p:nvSpPr>
        <p:spPr>
          <a:xfrm>
            <a:off x="9466836" y="1923557"/>
            <a:ext cx="3134739" cy="247518"/>
          </a:xfrm>
          <a:prstGeom prst="rect">
            <a:avLst/>
          </a:prstGeom>
        </p:spPr>
        <p:txBody>
          <a:bodyPr vert="horz" wrap="square" lIns="0" tIns="0" rIns="0" bIns="0" rtlCol="0" anchor="t" anchorCtr="0">
            <a:normAutofit fontScale="70000" lnSpcReduction="20000"/>
          </a:bodyPr>
          <a:lstStyle/>
          <a:p>
            <a:pPr algn="l"/>
            <a:r>
              <a:rPr lang="en-US" sz="1400" b="0" dirty="0">
                <a:effectLst/>
              </a:rPr>
              <a:t>Because there are three classes: </a:t>
            </a:r>
          </a:p>
          <a:p>
            <a:pPr algn="l"/>
            <a:r>
              <a:rPr lang="en-US" sz="1400" b="0" dirty="0">
                <a:effectLst/>
              </a:rPr>
              <a:t>rock, paper, and scissors.</a:t>
            </a:r>
            <a:endParaRPr lang="nl-BE" sz="1200" dirty="0"/>
          </a:p>
        </p:txBody>
      </p:sp>
      <p:sp>
        <p:nvSpPr>
          <p:cNvPr id="16" name="Right Brace 15">
            <a:extLst>
              <a:ext uri="{FF2B5EF4-FFF2-40B4-BE49-F238E27FC236}">
                <a16:creationId xmlns:a16="http://schemas.microsoft.com/office/drawing/2014/main" id="{B8ED922A-032C-396D-5328-7DC5C3B7E2D1}"/>
              </a:ext>
            </a:extLst>
          </p:cNvPr>
          <p:cNvSpPr/>
          <p:nvPr/>
        </p:nvSpPr>
        <p:spPr bwMode="gray">
          <a:xfrm flipH="1">
            <a:off x="2181224" y="2512022"/>
            <a:ext cx="352425" cy="2069503"/>
          </a:xfrm>
          <a:prstGeom prst="rightBrace">
            <a:avLst/>
          </a:prstGeom>
          <a:noFill/>
          <a:ln w="12700">
            <a:solidFill>
              <a:schemeClr val="accent1"/>
            </a:solidFill>
            <a:round/>
            <a:headEnd/>
            <a:tailEnd/>
          </a:ln>
          <a:effectLst/>
        </p:spPr>
        <p:txBody>
          <a:bodyPr rtlCol="0" anchor="ctr"/>
          <a:lstStyle/>
          <a:p>
            <a:pPr algn="ctr"/>
            <a:endParaRPr lang="nl-BE"/>
          </a:p>
        </p:txBody>
      </p:sp>
      <p:sp>
        <p:nvSpPr>
          <p:cNvPr id="20" name="TextBox 19">
            <a:extLst>
              <a:ext uri="{FF2B5EF4-FFF2-40B4-BE49-F238E27FC236}">
                <a16:creationId xmlns:a16="http://schemas.microsoft.com/office/drawing/2014/main" id="{28C85127-D1A5-4654-85E4-253DA56E5410}"/>
              </a:ext>
            </a:extLst>
          </p:cNvPr>
          <p:cNvSpPr txBox="1"/>
          <p:nvPr/>
        </p:nvSpPr>
        <p:spPr>
          <a:xfrm>
            <a:off x="447166" y="3313380"/>
            <a:ext cx="1910270" cy="531097"/>
          </a:xfrm>
          <a:prstGeom prst="rect">
            <a:avLst/>
          </a:prstGeom>
        </p:spPr>
        <p:txBody>
          <a:bodyPr vert="horz" wrap="square" lIns="0" tIns="0" rIns="0" bIns="0" rtlCol="0" anchor="t" anchorCtr="0">
            <a:normAutofit/>
          </a:bodyPr>
          <a:lstStyle/>
          <a:p>
            <a:pPr algn="l"/>
            <a:r>
              <a:rPr lang="en-US" sz="1200" b="0" dirty="0">
                <a:effectLst/>
              </a:rPr>
              <a:t>4 Layers of Convolutions</a:t>
            </a:r>
          </a:p>
          <a:p>
            <a:pPr algn="l"/>
            <a:r>
              <a:rPr lang="nl-BE" sz="1200" dirty="0" err="1"/>
              <a:t>Each</a:t>
            </a:r>
            <a:r>
              <a:rPr lang="nl-BE" sz="1200" dirty="0"/>
              <a:t> </a:t>
            </a:r>
            <a:r>
              <a:rPr lang="nl-BE" sz="1200" dirty="0" err="1"/>
              <a:t>with</a:t>
            </a:r>
            <a:r>
              <a:rPr lang="nl-BE" sz="1200" dirty="0"/>
              <a:t> </a:t>
            </a:r>
            <a:r>
              <a:rPr lang="nl-BE" sz="1200" dirty="0" err="1"/>
              <a:t>MaxPooling</a:t>
            </a:r>
            <a:endParaRPr lang="nl-BE" sz="1200" dirty="0"/>
          </a:p>
        </p:txBody>
      </p:sp>
    </p:spTree>
    <p:extLst>
      <p:ext uri="{BB962C8B-B14F-4D97-AF65-F5344CB8AC3E}">
        <p14:creationId xmlns:p14="http://schemas.microsoft.com/office/powerpoint/2010/main" val="276254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p:bldP spid="20"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810775-E623-D226-B0F2-F8C2A9DF0963}"/>
              </a:ext>
            </a:extLst>
          </p:cNvPr>
          <p:cNvSpPr>
            <a:spLocks noGrp="1"/>
          </p:cNvSpPr>
          <p:nvPr>
            <p:ph type="sldNum" sz="quarter" idx="4"/>
          </p:nvPr>
        </p:nvSpPr>
        <p:spPr/>
        <p:txBody>
          <a:bodyPr/>
          <a:lstStyle/>
          <a:p>
            <a:fld id="{525A3C56-E491-49B2-93F3-63532DF516BC}" type="slidenum">
              <a:rPr lang="en-CA" smtClean="0"/>
              <a:pPr/>
              <a:t>85</a:t>
            </a:fld>
            <a:endParaRPr lang="en-CA" dirty="0"/>
          </a:p>
        </p:txBody>
      </p:sp>
      <p:sp>
        <p:nvSpPr>
          <p:cNvPr id="3" name="Title 2">
            <a:extLst>
              <a:ext uri="{FF2B5EF4-FFF2-40B4-BE49-F238E27FC236}">
                <a16:creationId xmlns:a16="http://schemas.microsoft.com/office/drawing/2014/main" id="{536ECE11-4343-72FF-0EE5-039A3899E0EF}"/>
              </a:ext>
            </a:extLst>
          </p:cNvPr>
          <p:cNvSpPr>
            <a:spLocks noGrp="1"/>
          </p:cNvSpPr>
          <p:nvPr>
            <p:ph type="title"/>
          </p:nvPr>
        </p:nvSpPr>
        <p:spPr/>
        <p:txBody>
          <a:bodyPr/>
          <a:lstStyle/>
          <a:p>
            <a:r>
              <a:rPr lang="nl-BE" dirty="0" err="1"/>
              <a:t>Compile</a:t>
            </a:r>
            <a:r>
              <a:rPr lang="nl-BE" dirty="0"/>
              <a:t> </a:t>
            </a:r>
            <a:r>
              <a:rPr lang="nl-BE" dirty="0" err="1"/>
              <a:t>and</a:t>
            </a:r>
            <a:r>
              <a:rPr lang="nl-BE" dirty="0"/>
              <a:t> </a:t>
            </a:r>
            <a:r>
              <a:rPr lang="nl-BE" dirty="0" err="1"/>
              <a:t>execute</a:t>
            </a:r>
            <a:r>
              <a:rPr lang="nl-BE" dirty="0"/>
              <a:t> …</a:t>
            </a:r>
          </a:p>
        </p:txBody>
      </p:sp>
      <p:pic>
        <p:nvPicPr>
          <p:cNvPr id="5" name="Picture 4">
            <a:extLst>
              <a:ext uri="{FF2B5EF4-FFF2-40B4-BE49-F238E27FC236}">
                <a16:creationId xmlns:a16="http://schemas.microsoft.com/office/drawing/2014/main" id="{BBCDEECA-13DD-36DF-322E-C48595A42B64}"/>
              </a:ext>
            </a:extLst>
          </p:cNvPr>
          <p:cNvPicPr>
            <a:picLocks noChangeAspect="1"/>
          </p:cNvPicPr>
          <p:nvPr/>
        </p:nvPicPr>
        <p:blipFill>
          <a:blip r:embed="rId2"/>
          <a:stretch>
            <a:fillRect/>
          </a:stretch>
        </p:blipFill>
        <p:spPr>
          <a:xfrm>
            <a:off x="831325" y="1328737"/>
            <a:ext cx="10610850" cy="1133475"/>
          </a:xfrm>
          <a:prstGeom prst="rect">
            <a:avLst/>
          </a:prstGeom>
        </p:spPr>
      </p:pic>
      <p:pic>
        <p:nvPicPr>
          <p:cNvPr id="7" name="Picture 6">
            <a:extLst>
              <a:ext uri="{FF2B5EF4-FFF2-40B4-BE49-F238E27FC236}">
                <a16:creationId xmlns:a16="http://schemas.microsoft.com/office/drawing/2014/main" id="{A959D1EA-95C7-F8BE-B7CD-F3D0BC508AC1}"/>
              </a:ext>
            </a:extLst>
          </p:cNvPr>
          <p:cNvPicPr>
            <a:picLocks noChangeAspect="1"/>
          </p:cNvPicPr>
          <p:nvPr/>
        </p:nvPicPr>
        <p:blipFill>
          <a:blip r:embed="rId3"/>
          <a:stretch>
            <a:fillRect/>
          </a:stretch>
        </p:blipFill>
        <p:spPr>
          <a:xfrm>
            <a:off x="765737" y="2880956"/>
            <a:ext cx="3901607" cy="2964607"/>
          </a:xfrm>
          <a:prstGeom prst="rect">
            <a:avLst/>
          </a:prstGeom>
        </p:spPr>
      </p:pic>
    </p:spTree>
    <p:extLst>
      <p:ext uri="{BB962C8B-B14F-4D97-AF65-F5344CB8AC3E}">
        <p14:creationId xmlns:p14="http://schemas.microsoft.com/office/powerpoint/2010/main" val="12103500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6DFCF0-E81E-7864-7671-0B3996D35130}"/>
              </a:ext>
            </a:extLst>
          </p:cNvPr>
          <p:cNvSpPr>
            <a:spLocks noGrp="1"/>
          </p:cNvSpPr>
          <p:nvPr>
            <p:ph type="sldNum" sz="quarter" idx="4"/>
          </p:nvPr>
        </p:nvSpPr>
        <p:spPr/>
        <p:txBody>
          <a:bodyPr/>
          <a:lstStyle/>
          <a:p>
            <a:fld id="{525A3C56-E491-49B2-93F3-63532DF516BC}" type="slidenum">
              <a:rPr lang="en-CA" smtClean="0"/>
              <a:pPr/>
              <a:t>86</a:t>
            </a:fld>
            <a:endParaRPr lang="en-CA" dirty="0"/>
          </a:p>
        </p:txBody>
      </p:sp>
      <p:sp>
        <p:nvSpPr>
          <p:cNvPr id="3" name="Title 2">
            <a:extLst>
              <a:ext uri="{FF2B5EF4-FFF2-40B4-BE49-F238E27FC236}">
                <a16:creationId xmlns:a16="http://schemas.microsoft.com/office/drawing/2014/main" id="{8CEDC01A-FFB0-BAD2-F2B1-B4E1E9709424}"/>
              </a:ext>
            </a:extLst>
          </p:cNvPr>
          <p:cNvSpPr>
            <a:spLocks noGrp="1"/>
          </p:cNvSpPr>
          <p:nvPr>
            <p:ph type="title"/>
          </p:nvPr>
        </p:nvSpPr>
        <p:spPr/>
        <p:txBody>
          <a:bodyPr/>
          <a:lstStyle/>
          <a:p>
            <a:r>
              <a:rPr lang="nl-BE" dirty="0"/>
              <a:t>Training </a:t>
            </a:r>
            <a:r>
              <a:rPr lang="nl-BE" dirty="0" err="1"/>
              <a:t>and</a:t>
            </a:r>
            <a:r>
              <a:rPr lang="nl-BE" dirty="0"/>
              <a:t> </a:t>
            </a:r>
            <a:r>
              <a:rPr lang="nl-BE" dirty="0" err="1"/>
              <a:t>Validation</a:t>
            </a:r>
            <a:r>
              <a:rPr lang="nl-BE" dirty="0"/>
              <a:t> </a:t>
            </a:r>
            <a:r>
              <a:rPr lang="nl-BE" dirty="0" err="1"/>
              <a:t>accuracy</a:t>
            </a:r>
            <a:endParaRPr lang="nl-BE" dirty="0"/>
          </a:p>
        </p:txBody>
      </p:sp>
      <p:pic>
        <p:nvPicPr>
          <p:cNvPr id="20482" name="Picture 2">
            <a:extLst>
              <a:ext uri="{FF2B5EF4-FFF2-40B4-BE49-F238E27FC236}">
                <a16:creationId xmlns:a16="http://schemas.microsoft.com/office/drawing/2014/main" id="{3097EC61-C768-EF81-6316-FCD0EDF32D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737" y="1357312"/>
            <a:ext cx="5257800" cy="4143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6059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43A118D-7216-410C-8408-DF05538602F9}"/>
              </a:ext>
            </a:extLst>
          </p:cNvPr>
          <p:cNvSpPr/>
          <p:nvPr/>
        </p:nvSpPr>
        <p:spPr bwMode="gray">
          <a:xfrm>
            <a:off x="377049" y="5530902"/>
            <a:ext cx="1847536" cy="1115557"/>
          </a:xfrm>
          <a:prstGeom prst="rect">
            <a:avLst/>
          </a:prstGeom>
          <a:solidFill>
            <a:schemeClr val="bg1"/>
          </a:solidFill>
          <a:ln w="9525" algn="ctr">
            <a:noFill/>
            <a:miter lim="800000"/>
            <a:headEnd/>
            <a:tailEnd/>
          </a:ln>
          <a:effectLst/>
        </p:spPr>
        <p:txBody>
          <a:bodyPr lIns="63500" tIns="0" rIns="64800" bIns="0" rtlCol="0" anchor="ctr"/>
          <a:lstStyle/>
          <a:p>
            <a:pPr algn="ctr">
              <a:spcBef>
                <a:spcPct val="0"/>
              </a:spcBef>
              <a:buClrTx/>
              <a:buSzPct val="90000"/>
            </a:pPr>
            <a:endParaRPr lang="en-GB" sz="1600" b="1">
              <a:solidFill>
                <a:schemeClr val="bg1"/>
              </a:solidFill>
              <a:cs typeface="Arial" pitchFamily="34" charset="0"/>
            </a:endParaRPr>
          </a:p>
        </p:txBody>
      </p:sp>
      <p:sp>
        <p:nvSpPr>
          <p:cNvPr id="2" name="Forme libre 13">
            <a:extLst>
              <a:ext uri="{FF2B5EF4-FFF2-40B4-BE49-F238E27FC236}">
                <a16:creationId xmlns:a16="http://schemas.microsoft.com/office/drawing/2014/main" id="{BB178E67-A214-4142-B7A1-88385D9B7EE4}"/>
              </a:ext>
            </a:extLst>
          </p:cNvPr>
          <p:cNvSpPr>
            <a:spLocks noChangeAspect="1"/>
          </p:cNvSpPr>
          <p:nvPr/>
        </p:nvSpPr>
        <p:spPr bwMode="gray">
          <a:xfrm rot="16200000">
            <a:off x="5105138" y="342901"/>
            <a:ext cx="990863" cy="990862"/>
          </a:xfrm>
          <a:custGeom>
            <a:avLst/>
            <a:gdLst>
              <a:gd name="connsiteX0" fmla="*/ 0 w 3168353"/>
              <a:gd name="connsiteY0" fmla="*/ 3168352 h 3168352"/>
              <a:gd name="connsiteX1" fmla="*/ 0 w 3168353"/>
              <a:gd name="connsiteY1" fmla="*/ 1902429 h 3168352"/>
              <a:gd name="connsiteX2" fmla="*/ 1902430 w 3168353"/>
              <a:gd name="connsiteY2" fmla="*/ 1902429 h 3168352"/>
              <a:gd name="connsiteX3" fmla="*/ 1902430 w 3168353"/>
              <a:gd name="connsiteY3" fmla="*/ 0 h 3168352"/>
              <a:gd name="connsiteX4" fmla="*/ 3168353 w 3168353"/>
              <a:gd name="connsiteY4" fmla="*/ 0 h 3168352"/>
              <a:gd name="connsiteX5" fmla="*/ 3168353 w 3168353"/>
              <a:gd name="connsiteY5" fmla="*/ 3168352 h 3168352"/>
              <a:gd name="connsiteX6" fmla="*/ 1902430 w 3168353"/>
              <a:gd name="connsiteY6" fmla="*/ 3168352 h 3168352"/>
              <a:gd name="connsiteX7" fmla="*/ 1902430 w 3168353"/>
              <a:gd name="connsiteY7" fmla="*/ 3168352 h 316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8353" h="3168352">
                <a:moveTo>
                  <a:pt x="0" y="3168352"/>
                </a:moveTo>
                <a:lnTo>
                  <a:pt x="0" y="1902429"/>
                </a:lnTo>
                <a:lnTo>
                  <a:pt x="1902430" y="1902429"/>
                </a:lnTo>
                <a:lnTo>
                  <a:pt x="1902430" y="0"/>
                </a:lnTo>
                <a:lnTo>
                  <a:pt x="3168353" y="0"/>
                </a:lnTo>
                <a:lnTo>
                  <a:pt x="3168353" y="3168352"/>
                </a:lnTo>
                <a:lnTo>
                  <a:pt x="1902430" y="3168352"/>
                </a:lnTo>
                <a:lnTo>
                  <a:pt x="1902430" y="3168352"/>
                </a:lnTo>
                <a:close/>
              </a:path>
            </a:pathLst>
          </a:custGeom>
          <a:gradFill flip="none" rotWithShape="1">
            <a:gsLst>
              <a:gs pos="60000">
                <a:srgbClr val="A82465"/>
              </a:gs>
              <a:gs pos="0">
                <a:srgbClr val="E31937"/>
              </a:gs>
              <a:gs pos="100000">
                <a:srgbClr val="5236AB"/>
              </a:gs>
            </a:gsLst>
            <a:lin ang="0" scaled="0"/>
            <a:tileRect/>
          </a:gradFill>
          <a:ln w="9525" algn="ctr">
            <a:noFill/>
            <a:miter lim="800000"/>
            <a:headEnd/>
            <a:tailEnd/>
          </a:ln>
          <a:effectLst/>
        </p:spPr>
        <p:txBody>
          <a:bodyPr lIns="63500" tIns="0" rIns="64800" bIns="0" rtlCol="0" anchor="ctr"/>
          <a:lstStyle/>
          <a:p>
            <a:pPr lvl="0" algn="ctr">
              <a:spcBef>
                <a:spcPct val="0"/>
              </a:spcBef>
              <a:buClrTx/>
              <a:buSzPct val="90000"/>
            </a:pPr>
            <a:endParaRPr lang="en-CA" sz="1600" b="1">
              <a:solidFill>
                <a:schemeClr val="bg1"/>
              </a:solidFill>
              <a:cs typeface="Arial" pitchFamily="34" charset="0"/>
            </a:endParaRPr>
          </a:p>
        </p:txBody>
      </p:sp>
      <p:pic>
        <p:nvPicPr>
          <p:cNvPr id="4" name="Picture 3" descr="A picture containing outdoor object&#10;&#10;Description automatically generated">
            <a:extLst>
              <a:ext uri="{FF2B5EF4-FFF2-40B4-BE49-F238E27FC236}">
                <a16:creationId xmlns:a16="http://schemas.microsoft.com/office/drawing/2014/main" id="{BEF57B55-1CE6-4D9E-9CE8-5FE9BDE9B6A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5928" r="11258"/>
          <a:stretch/>
        </p:blipFill>
        <p:spPr>
          <a:xfrm>
            <a:off x="6482687" y="0"/>
            <a:ext cx="5709313" cy="6858000"/>
          </a:xfrm>
          <a:prstGeom prst="rect">
            <a:avLst/>
          </a:prstGeom>
        </p:spPr>
      </p:pic>
      <p:sp>
        <p:nvSpPr>
          <p:cNvPr id="6" name="Forme libre 9">
            <a:extLst>
              <a:ext uri="{FF2B5EF4-FFF2-40B4-BE49-F238E27FC236}">
                <a16:creationId xmlns:a16="http://schemas.microsoft.com/office/drawing/2014/main" id="{6AF7E542-110B-47D6-BE6E-88BDE31ACE4C}"/>
              </a:ext>
            </a:extLst>
          </p:cNvPr>
          <p:cNvSpPr>
            <a:spLocks noChangeAspect="1"/>
          </p:cNvSpPr>
          <p:nvPr/>
        </p:nvSpPr>
        <p:spPr bwMode="gray">
          <a:xfrm rot="5400000">
            <a:off x="376791" y="5531162"/>
            <a:ext cx="990864" cy="990347"/>
          </a:xfrm>
          <a:custGeom>
            <a:avLst/>
            <a:gdLst>
              <a:gd name="connsiteX0" fmla="*/ 0 w 3168353"/>
              <a:gd name="connsiteY0" fmla="*/ 3168352 h 3168352"/>
              <a:gd name="connsiteX1" fmla="*/ 0 w 3168353"/>
              <a:gd name="connsiteY1" fmla="*/ 1902429 h 3168352"/>
              <a:gd name="connsiteX2" fmla="*/ 1902430 w 3168353"/>
              <a:gd name="connsiteY2" fmla="*/ 1902429 h 3168352"/>
              <a:gd name="connsiteX3" fmla="*/ 1902430 w 3168353"/>
              <a:gd name="connsiteY3" fmla="*/ 0 h 3168352"/>
              <a:gd name="connsiteX4" fmla="*/ 3168353 w 3168353"/>
              <a:gd name="connsiteY4" fmla="*/ 0 h 3168352"/>
              <a:gd name="connsiteX5" fmla="*/ 3168353 w 3168353"/>
              <a:gd name="connsiteY5" fmla="*/ 3168352 h 3168352"/>
              <a:gd name="connsiteX6" fmla="*/ 1902430 w 3168353"/>
              <a:gd name="connsiteY6" fmla="*/ 3168352 h 3168352"/>
              <a:gd name="connsiteX7" fmla="*/ 1902430 w 3168353"/>
              <a:gd name="connsiteY7" fmla="*/ 3168352 h 316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8353" h="3168352">
                <a:moveTo>
                  <a:pt x="0" y="3168352"/>
                </a:moveTo>
                <a:lnTo>
                  <a:pt x="0" y="1902429"/>
                </a:lnTo>
                <a:lnTo>
                  <a:pt x="1902430" y="1902429"/>
                </a:lnTo>
                <a:lnTo>
                  <a:pt x="1902430" y="0"/>
                </a:lnTo>
                <a:lnTo>
                  <a:pt x="3168353" y="0"/>
                </a:lnTo>
                <a:lnTo>
                  <a:pt x="3168353" y="3168352"/>
                </a:lnTo>
                <a:lnTo>
                  <a:pt x="1902430" y="3168352"/>
                </a:lnTo>
                <a:lnTo>
                  <a:pt x="1902430" y="3168352"/>
                </a:lnTo>
                <a:close/>
              </a:path>
            </a:pathLst>
          </a:custGeom>
          <a:gradFill>
            <a:gsLst>
              <a:gs pos="100000">
                <a:srgbClr val="991F3D"/>
              </a:gs>
              <a:gs pos="66000">
                <a:srgbClr val="E31937"/>
              </a:gs>
              <a:gs pos="33000">
                <a:srgbClr val="FF6A00"/>
              </a:gs>
              <a:gs pos="0">
                <a:srgbClr val="FFCDD2"/>
              </a:gs>
            </a:gsLst>
            <a:lin ang="10800000" scaled="0"/>
          </a:gradFill>
          <a:ln w="9525" algn="ctr">
            <a:noFill/>
            <a:miter lim="800000"/>
            <a:headEnd/>
            <a:tailEnd/>
          </a:ln>
          <a:effectLst/>
        </p:spPr>
        <p:txBody>
          <a:bodyPr lIns="63500" tIns="0" rIns="64800" bIns="0" rtlCol="0" anchor="ctr"/>
          <a:lstStyle/>
          <a:p>
            <a:pPr lvl="0" algn="ctr">
              <a:spcBef>
                <a:spcPct val="0"/>
              </a:spcBef>
              <a:buClrTx/>
              <a:buSzPct val="90000"/>
            </a:pPr>
            <a:endParaRPr lang="en-CA" sz="1600" b="1">
              <a:solidFill>
                <a:schemeClr val="bg1"/>
              </a:solidFill>
              <a:cs typeface="Arial" pitchFamily="34" charset="0"/>
            </a:endParaRPr>
          </a:p>
        </p:txBody>
      </p:sp>
      <p:sp>
        <p:nvSpPr>
          <p:cNvPr id="8" name="Text Placeholder 1">
            <a:extLst>
              <a:ext uri="{FF2B5EF4-FFF2-40B4-BE49-F238E27FC236}">
                <a16:creationId xmlns:a16="http://schemas.microsoft.com/office/drawing/2014/main" id="{A1691177-60DB-43E4-AF38-71A585C799A6}"/>
              </a:ext>
            </a:extLst>
          </p:cNvPr>
          <p:cNvSpPr txBox="1">
            <a:spLocks/>
          </p:cNvSpPr>
          <p:nvPr/>
        </p:nvSpPr>
        <p:spPr>
          <a:xfrm>
            <a:off x="737755" y="1447932"/>
            <a:ext cx="4367383" cy="1863925"/>
          </a:xfrm>
          <a:prstGeom prst="rect">
            <a:avLst/>
          </a:prstGeom>
        </p:spPr>
        <p:txBody>
          <a:bodyPr lIns="0" tIns="0" rIns="0" bIns="0" anchor="t"/>
          <a:lstStyle>
            <a:lvl1pPr marL="0" marR="0" indent="0" algn="l" defTabSz="914400" rtl="0" eaLnBrk="1" fontAlgn="auto" latinLnBrk="0" hangingPunct="1">
              <a:lnSpc>
                <a:spcPts val="7000"/>
              </a:lnSpc>
              <a:spcBef>
                <a:spcPct val="20000"/>
              </a:spcBef>
              <a:spcAft>
                <a:spcPts val="0"/>
              </a:spcAft>
              <a:buClrTx/>
              <a:buSzTx/>
              <a:buFont typeface="Arial" pitchFamily="34" charset="0"/>
              <a:buNone/>
              <a:tabLst/>
              <a:defRPr sz="65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400" dirty="0"/>
              <a:t>Synthetic Data</a:t>
            </a:r>
          </a:p>
        </p:txBody>
      </p:sp>
      <p:sp>
        <p:nvSpPr>
          <p:cNvPr id="10" name="Text Placeholder 3">
            <a:extLst>
              <a:ext uri="{FF2B5EF4-FFF2-40B4-BE49-F238E27FC236}">
                <a16:creationId xmlns:a16="http://schemas.microsoft.com/office/drawing/2014/main" id="{7FA68630-89E7-4402-9BF3-A36891D9D40D}"/>
              </a:ext>
            </a:extLst>
          </p:cNvPr>
          <p:cNvSpPr txBox="1">
            <a:spLocks/>
          </p:cNvSpPr>
          <p:nvPr/>
        </p:nvSpPr>
        <p:spPr>
          <a:xfrm>
            <a:off x="737755" y="3115463"/>
            <a:ext cx="4698710" cy="2025880"/>
          </a:xfrm>
          <a:prstGeom prst="rect">
            <a:avLst/>
          </a:prstGeom>
        </p:spPr>
        <p:txBody>
          <a:bodyPr lIns="0" tIns="0" rIns="0" bIns="0" anchor="ct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200" b="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2400" dirty="0">
                <a:solidFill>
                  <a:schemeClr val="accent3"/>
                </a:solidFill>
              </a:rPr>
              <a:t>Synthetic data generated from computer simulations or algorithms provides an inexpensive alternative to real-world data that’s increasingly used to create accurate AI models</a:t>
            </a:r>
            <a:endParaRPr lang="en-GB" sz="2400" dirty="0">
              <a:solidFill>
                <a:schemeClr val="accent3"/>
              </a:solidFill>
            </a:endParaRPr>
          </a:p>
        </p:txBody>
      </p:sp>
    </p:spTree>
    <p:extLst>
      <p:ext uri="{BB962C8B-B14F-4D97-AF65-F5344CB8AC3E}">
        <p14:creationId xmlns:p14="http://schemas.microsoft.com/office/powerpoint/2010/main" val="23929942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Why Amazon Go May Soon Change The Way We Shop">
            <a:extLst>
              <a:ext uri="{FF2B5EF4-FFF2-40B4-BE49-F238E27FC236}">
                <a16:creationId xmlns:a16="http://schemas.microsoft.com/office/drawing/2014/main" id="{39DA10A1-0102-271F-C623-C11C8FE9CF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579" b="8421"/>
          <a:stretch/>
        </p:blipFill>
        <p:spPr bwMode="auto">
          <a:xfrm>
            <a:off x="20" y="10"/>
            <a:ext cx="12191980" cy="685799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2" name="Slide Number Placeholder 1" hidden="1">
            <a:extLst>
              <a:ext uri="{FF2B5EF4-FFF2-40B4-BE49-F238E27FC236}">
                <a16:creationId xmlns:a16="http://schemas.microsoft.com/office/drawing/2014/main" id="{3D52DA34-C128-6905-AEE8-B2738295604A}"/>
              </a:ext>
            </a:extLst>
          </p:cNvPr>
          <p:cNvSpPr>
            <a:spLocks noGrp="1"/>
          </p:cNvSpPr>
          <p:nvPr>
            <p:ph type="sldNum" sz="quarter" idx="4294967295"/>
          </p:nvPr>
        </p:nvSpPr>
        <p:spPr>
          <a:xfrm>
            <a:off x="11163034" y="6264308"/>
            <a:ext cx="261660" cy="169200"/>
          </a:xfrm>
        </p:spPr>
        <p:txBody>
          <a:bodyPr/>
          <a:lstStyle/>
          <a:p>
            <a:pPr>
              <a:spcAft>
                <a:spcPts val="600"/>
              </a:spcAft>
            </a:pPr>
            <a:fld id="{825B84D2-57B7-44FB-9985-C0AF0A07EBDC}" type="slidenum">
              <a:rPr lang="de-DE" smtClean="0"/>
              <a:pPr>
                <a:spcAft>
                  <a:spcPts val="600"/>
                </a:spcAft>
              </a:pPr>
              <a:t>88</a:t>
            </a:fld>
            <a:endParaRPr lang="de-DE"/>
          </a:p>
        </p:txBody>
      </p:sp>
      <p:sp>
        <p:nvSpPr>
          <p:cNvPr id="4" name="TextBox 3">
            <a:extLst>
              <a:ext uri="{FF2B5EF4-FFF2-40B4-BE49-F238E27FC236}">
                <a16:creationId xmlns:a16="http://schemas.microsoft.com/office/drawing/2014/main" id="{529E7C60-B7A0-3059-90BE-3357353A2296}"/>
              </a:ext>
            </a:extLst>
          </p:cNvPr>
          <p:cNvSpPr txBox="1"/>
          <p:nvPr/>
        </p:nvSpPr>
        <p:spPr>
          <a:xfrm>
            <a:off x="3414713" y="6211371"/>
            <a:ext cx="6162674" cy="369332"/>
          </a:xfrm>
          <a:prstGeom prst="rect">
            <a:avLst/>
          </a:prstGeom>
          <a:noFill/>
        </p:spPr>
        <p:txBody>
          <a:bodyPr wrap="square">
            <a:spAutoFit/>
          </a:bodyPr>
          <a:lstStyle/>
          <a:p>
            <a:r>
              <a:rPr lang="nl-BE" dirty="0">
                <a:solidFill>
                  <a:schemeClr val="bg1"/>
                </a:solidFill>
                <a:hlinkClick r:id="rId3"/>
              </a:rPr>
              <a:t>https://www.youtube.com/watch?v=NrmMk1Myrxc</a:t>
            </a:r>
            <a:endParaRPr lang="nl-BE" dirty="0">
              <a:solidFill>
                <a:schemeClr val="bg1"/>
              </a:solidFill>
            </a:endParaRPr>
          </a:p>
        </p:txBody>
      </p:sp>
    </p:spTree>
    <p:extLst>
      <p:ext uri="{BB962C8B-B14F-4D97-AF65-F5344CB8AC3E}">
        <p14:creationId xmlns:p14="http://schemas.microsoft.com/office/powerpoint/2010/main" val="4169979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53B87BE-C601-F62D-98F9-CC6D6DDE79E2}"/>
              </a:ext>
            </a:extLst>
          </p:cNvPr>
          <p:cNvSpPr>
            <a:spLocks noGrp="1"/>
          </p:cNvSpPr>
          <p:nvPr>
            <p:ph type="sldNum" sz="quarter" idx="10"/>
          </p:nvPr>
        </p:nvSpPr>
        <p:spPr/>
        <p:txBody>
          <a:bodyPr/>
          <a:lstStyle/>
          <a:p>
            <a:fld id="{525A3C56-E491-49B2-93F3-63532DF516BC}" type="slidenum">
              <a:rPr lang="en-CA" smtClean="0"/>
              <a:pPr/>
              <a:t>89</a:t>
            </a:fld>
            <a:endParaRPr lang="en-CA" dirty="0"/>
          </a:p>
        </p:txBody>
      </p:sp>
      <p:pic>
        <p:nvPicPr>
          <p:cNvPr id="6" name="Picture 5">
            <a:extLst>
              <a:ext uri="{FF2B5EF4-FFF2-40B4-BE49-F238E27FC236}">
                <a16:creationId xmlns:a16="http://schemas.microsoft.com/office/drawing/2014/main" id="{63C233FF-BCB3-B827-F473-9E30FFC09DC8}"/>
              </a:ext>
            </a:extLst>
          </p:cNvPr>
          <p:cNvPicPr>
            <a:picLocks noChangeAspect="1"/>
          </p:cNvPicPr>
          <p:nvPr/>
        </p:nvPicPr>
        <p:blipFill>
          <a:blip r:embed="rId2"/>
          <a:stretch>
            <a:fillRect/>
          </a:stretch>
        </p:blipFill>
        <p:spPr>
          <a:xfrm>
            <a:off x="0" y="0"/>
            <a:ext cx="7038023" cy="6858000"/>
          </a:xfrm>
          <a:prstGeom prst="rect">
            <a:avLst/>
          </a:prstGeom>
        </p:spPr>
      </p:pic>
      <p:sp>
        <p:nvSpPr>
          <p:cNvPr id="8" name="TextBox 7">
            <a:extLst>
              <a:ext uri="{FF2B5EF4-FFF2-40B4-BE49-F238E27FC236}">
                <a16:creationId xmlns:a16="http://schemas.microsoft.com/office/drawing/2014/main" id="{69692870-6321-9043-9317-416F63931E98}"/>
              </a:ext>
            </a:extLst>
          </p:cNvPr>
          <p:cNvSpPr txBox="1"/>
          <p:nvPr/>
        </p:nvSpPr>
        <p:spPr>
          <a:xfrm>
            <a:off x="5657850" y="3021390"/>
            <a:ext cx="6096000" cy="3139321"/>
          </a:xfrm>
          <a:prstGeom prst="rect">
            <a:avLst/>
          </a:prstGeom>
          <a:noFill/>
        </p:spPr>
        <p:txBody>
          <a:bodyPr wrap="square">
            <a:spAutoFit/>
          </a:bodyPr>
          <a:lstStyle/>
          <a:p>
            <a:r>
              <a:rPr lang="en-US" dirty="0"/>
              <a:t>There’s a grey area in artificial intelligence filled with millions of humans who work in secret — they’re often hired to train algorithms but end up operating much of their work instead. These crucial workers took the spotlight this week when The Information reported that Amazon’s Just Walk Out technology, which allowed customers to grab grocery items from a shelf and walk out of the store, was being phased out of its grocery stores. It partially relied on more than 1,000 people in India who were watching and labeling videos to make sure the checkouts were accurate.</a:t>
            </a:r>
            <a:endParaRPr lang="nl-BE" dirty="0"/>
          </a:p>
        </p:txBody>
      </p:sp>
    </p:spTree>
    <p:extLst>
      <p:ext uri="{BB962C8B-B14F-4D97-AF65-F5344CB8AC3E}">
        <p14:creationId xmlns:p14="http://schemas.microsoft.com/office/powerpoint/2010/main" val="3784629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A4BC15-D8CE-C50C-104F-DC9E4455692F}"/>
              </a:ext>
            </a:extLst>
          </p:cNvPr>
          <p:cNvSpPr>
            <a:spLocks noGrp="1"/>
          </p:cNvSpPr>
          <p:nvPr>
            <p:ph type="sldNum" sz="quarter" idx="12"/>
          </p:nvPr>
        </p:nvSpPr>
        <p:spPr/>
        <p:txBody>
          <a:bodyPr/>
          <a:lstStyle/>
          <a:p>
            <a:fld id="{825B84D2-57B7-44FB-9985-C0AF0A07EBDC}" type="slidenum">
              <a:rPr lang="de-DE" smtClean="0"/>
              <a:t>9</a:t>
            </a:fld>
            <a:endParaRPr lang="de-DE"/>
          </a:p>
        </p:txBody>
      </p:sp>
      <p:pic>
        <p:nvPicPr>
          <p:cNvPr id="4" name="Picture 3">
            <a:extLst>
              <a:ext uri="{FF2B5EF4-FFF2-40B4-BE49-F238E27FC236}">
                <a16:creationId xmlns:a16="http://schemas.microsoft.com/office/drawing/2014/main" id="{927A6FE7-4313-0A3B-EEE2-19437C334D03}"/>
              </a:ext>
            </a:extLst>
          </p:cNvPr>
          <p:cNvPicPr>
            <a:picLocks noChangeAspect="1"/>
          </p:cNvPicPr>
          <p:nvPr/>
        </p:nvPicPr>
        <p:blipFill>
          <a:blip r:embed="rId2"/>
          <a:stretch>
            <a:fillRect/>
          </a:stretch>
        </p:blipFill>
        <p:spPr>
          <a:xfrm>
            <a:off x="0" y="1462341"/>
            <a:ext cx="12192000" cy="3933318"/>
          </a:xfrm>
          <a:prstGeom prst="rect">
            <a:avLst/>
          </a:prstGeom>
        </p:spPr>
      </p:pic>
      <p:sp>
        <p:nvSpPr>
          <p:cNvPr id="5" name="Oval 4">
            <a:extLst>
              <a:ext uri="{FF2B5EF4-FFF2-40B4-BE49-F238E27FC236}">
                <a16:creationId xmlns:a16="http://schemas.microsoft.com/office/drawing/2014/main" id="{5599D8B6-52AB-CBBF-40BD-09DCCC6BDF3D}"/>
              </a:ext>
            </a:extLst>
          </p:cNvPr>
          <p:cNvSpPr/>
          <p:nvPr/>
        </p:nvSpPr>
        <p:spPr bwMode="gray">
          <a:xfrm>
            <a:off x="2391508" y="2029767"/>
            <a:ext cx="371789" cy="351692"/>
          </a:xfrm>
          <a:prstGeom prst="ellipse">
            <a:avLst/>
          </a:prstGeom>
          <a:noFill/>
          <a:ln>
            <a:headEnd/>
            <a:tailEnd/>
          </a:ln>
        </p:spPr>
        <p:style>
          <a:lnRef idx="2">
            <a:schemeClr val="accent1"/>
          </a:lnRef>
          <a:fillRef idx="1">
            <a:schemeClr val="lt1"/>
          </a:fillRef>
          <a:effectRef idx="0">
            <a:schemeClr val="accent1"/>
          </a:effectRef>
          <a:fontRef idx="minor">
            <a:schemeClr val="dk1"/>
          </a:fontRef>
        </p:style>
        <p:txBody>
          <a:bodyPr lIns="63500" tIns="0" rIns="64800" bIns="0" rtlCol="0" anchor="ctr"/>
          <a:lstStyle/>
          <a:p>
            <a:pPr algn="ctr">
              <a:spcBef>
                <a:spcPct val="0"/>
              </a:spcBef>
              <a:buClrTx/>
              <a:buSzPct val="90000"/>
            </a:pPr>
            <a:endParaRPr lang="nl-BE" sz="1600" b="1" dirty="0">
              <a:solidFill>
                <a:schemeClr val="bg1"/>
              </a:solidFill>
              <a:cs typeface="Arial" pitchFamily="34" charset="0"/>
            </a:endParaRPr>
          </a:p>
        </p:txBody>
      </p:sp>
      <p:sp>
        <p:nvSpPr>
          <p:cNvPr id="6" name="TextBox 5">
            <a:extLst>
              <a:ext uri="{FF2B5EF4-FFF2-40B4-BE49-F238E27FC236}">
                <a16:creationId xmlns:a16="http://schemas.microsoft.com/office/drawing/2014/main" id="{B62EC437-2006-445F-63AE-038EBB542229}"/>
              </a:ext>
            </a:extLst>
          </p:cNvPr>
          <p:cNvSpPr txBox="1"/>
          <p:nvPr/>
        </p:nvSpPr>
        <p:spPr>
          <a:xfrm>
            <a:off x="4039437" y="464890"/>
            <a:ext cx="5747658" cy="1225899"/>
          </a:xfrm>
          <a:prstGeom prst="rect">
            <a:avLst/>
          </a:prstGeom>
        </p:spPr>
        <p:txBody>
          <a:bodyPr vert="horz" wrap="square" lIns="0" tIns="0" rIns="0" bIns="0" rtlCol="0" anchor="t" anchorCtr="0">
            <a:normAutofit/>
          </a:bodyPr>
          <a:lstStyle/>
          <a:p>
            <a:pPr algn="l"/>
            <a:endParaRPr lang="nl-BE" dirty="0"/>
          </a:p>
        </p:txBody>
      </p:sp>
      <p:sp>
        <p:nvSpPr>
          <p:cNvPr id="7" name="TextBox 6">
            <a:extLst>
              <a:ext uri="{FF2B5EF4-FFF2-40B4-BE49-F238E27FC236}">
                <a16:creationId xmlns:a16="http://schemas.microsoft.com/office/drawing/2014/main" id="{F5C8D87E-2818-F63A-7C50-6D47FEB46D09}"/>
              </a:ext>
            </a:extLst>
          </p:cNvPr>
          <p:cNvSpPr txBox="1"/>
          <p:nvPr/>
        </p:nvSpPr>
        <p:spPr>
          <a:xfrm>
            <a:off x="5116286" y="404600"/>
            <a:ext cx="1959428" cy="673239"/>
          </a:xfrm>
          <a:prstGeom prst="rect">
            <a:avLst/>
          </a:prstGeom>
        </p:spPr>
        <p:txBody>
          <a:bodyPr vert="horz" wrap="square" lIns="0" tIns="0" rIns="0" bIns="0" rtlCol="0" anchor="t" anchorCtr="0">
            <a:normAutofit/>
          </a:bodyPr>
          <a:lstStyle/>
          <a:p>
            <a:pPr algn="l"/>
            <a:r>
              <a:rPr lang="nl-BE" dirty="0" err="1"/>
              <a:t>To</a:t>
            </a:r>
            <a:r>
              <a:rPr lang="nl-BE" dirty="0"/>
              <a:t> </a:t>
            </a:r>
            <a:r>
              <a:rPr lang="nl-BE" dirty="0" err="1"/>
              <a:t>create</a:t>
            </a:r>
            <a:r>
              <a:rPr lang="nl-BE" dirty="0"/>
              <a:t> more </a:t>
            </a:r>
            <a:r>
              <a:rPr lang="nl-BE" dirty="0" err="1"/>
              <a:t>space</a:t>
            </a:r>
            <a:r>
              <a:rPr lang="nl-BE" dirty="0"/>
              <a:t> click </a:t>
            </a:r>
            <a:r>
              <a:rPr lang="nl-BE" dirty="0" err="1"/>
              <a:t>the</a:t>
            </a:r>
            <a:r>
              <a:rPr lang="nl-BE" dirty="0"/>
              <a:t> “x”</a:t>
            </a:r>
          </a:p>
        </p:txBody>
      </p:sp>
      <p:cxnSp>
        <p:nvCxnSpPr>
          <p:cNvPr id="9" name="Straight Arrow Connector 8">
            <a:extLst>
              <a:ext uri="{FF2B5EF4-FFF2-40B4-BE49-F238E27FC236}">
                <a16:creationId xmlns:a16="http://schemas.microsoft.com/office/drawing/2014/main" id="{F6CC9F27-F51B-CA3C-DD8C-CD4507D853A7}"/>
              </a:ext>
            </a:extLst>
          </p:cNvPr>
          <p:cNvCxnSpPr>
            <a:stCxn id="7" idx="1"/>
            <a:endCxn id="5" idx="7"/>
          </p:cNvCxnSpPr>
          <p:nvPr/>
        </p:nvCxnSpPr>
        <p:spPr bwMode="gray">
          <a:xfrm flipH="1">
            <a:off x="2708850" y="741220"/>
            <a:ext cx="2407436" cy="1340051"/>
          </a:xfrm>
          <a:prstGeom prst="straightConnector1">
            <a:avLst/>
          </a:prstGeom>
          <a:noFill/>
          <a:ln w="12700">
            <a:solidFill>
              <a:schemeClr val="accent1"/>
            </a:solidFill>
            <a:round/>
            <a:headEnd/>
            <a:tailEnd type="triangle"/>
          </a:ln>
          <a:effectLst/>
        </p:spPr>
      </p:cxnSp>
    </p:spTree>
    <p:extLst>
      <p:ext uri="{BB962C8B-B14F-4D97-AF65-F5344CB8AC3E}">
        <p14:creationId xmlns:p14="http://schemas.microsoft.com/office/powerpoint/2010/main" val="37998178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FCBFD1-026F-079F-9C35-E4F4937517E6}"/>
              </a:ext>
            </a:extLst>
          </p:cNvPr>
          <p:cNvSpPr>
            <a:spLocks noGrp="1"/>
          </p:cNvSpPr>
          <p:nvPr>
            <p:ph type="sldNum" sz="quarter" idx="12"/>
          </p:nvPr>
        </p:nvSpPr>
        <p:spPr/>
        <p:txBody>
          <a:bodyPr/>
          <a:lstStyle/>
          <a:p>
            <a:fld id="{825B84D2-57B7-44FB-9985-C0AF0A07EBDC}" type="slidenum">
              <a:rPr lang="de-DE" smtClean="0"/>
              <a:t>90</a:t>
            </a:fld>
            <a:endParaRPr lang="de-DE"/>
          </a:p>
        </p:txBody>
      </p:sp>
      <p:pic>
        <p:nvPicPr>
          <p:cNvPr id="3" name="Picture 2">
            <a:extLst>
              <a:ext uri="{FF2B5EF4-FFF2-40B4-BE49-F238E27FC236}">
                <a16:creationId xmlns:a16="http://schemas.microsoft.com/office/drawing/2014/main" id="{5D0D698D-AAA2-165D-AEBF-E681C37573FE}"/>
              </a:ext>
            </a:extLst>
          </p:cNvPr>
          <p:cNvPicPr>
            <a:picLocks noChangeAspect="1"/>
          </p:cNvPicPr>
          <p:nvPr/>
        </p:nvPicPr>
        <p:blipFill>
          <a:blip r:embed="rId2"/>
          <a:stretch>
            <a:fillRect/>
          </a:stretch>
        </p:blipFill>
        <p:spPr>
          <a:xfrm>
            <a:off x="2194560" y="1591627"/>
            <a:ext cx="7315200" cy="4314825"/>
          </a:xfrm>
          <a:prstGeom prst="rect">
            <a:avLst/>
          </a:prstGeom>
        </p:spPr>
      </p:pic>
    </p:spTree>
    <p:extLst>
      <p:ext uri="{BB962C8B-B14F-4D97-AF65-F5344CB8AC3E}">
        <p14:creationId xmlns:p14="http://schemas.microsoft.com/office/powerpoint/2010/main" val="19853787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60ABC4-632C-91C2-6430-C1750CA6DB79}"/>
              </a:ext>
            </a:extLst>
          </p:cNvPr>
          <p:cNvSpPr>
            <a:spLocks noGrp="1"/>
          </p:cNvSpPr>
          <p:nvPr>
            <p:ph type="sldNum" sz="quarter" idx="4"/>
          </p:nvPr>
        </p:nvSpPr>
        <p:spPr/>
        <p:txBody>
          <a:bodyPr/>
          <a:lstStyle/>
          <a:p>
            <a:fld id="{525A3C56-E491-49B2-93F3-63532DF516BC}" type="slidenum">
              <a:rPr lang="en-CA" smtClean="0"/>
              <a:pPr/>
              <a:t>91</a:t>
            </a:fld>
            <a:endParaRPr lang="en-CA" dirty="0"/>
          </a:p>
        </p:txBody>
      </p:sp>
      <p:sp>
        <p:nvSpPr>
          <p:cNvPr id="3" name="Title 2">
            <a:extLst>
              <a:ext uri="{FF2B5EF4-FFF2-40B4-BE49-F238E27FC236}">
                <a16:creationId xmlns:a16="http://schemas.microsoft.com/office/drawing/2014/main" id="{B0762292-AC1D-5A98-A62C-E97F769CE7BA}"/>
              </a:ext>
            </a:extLst>
          </p:cNvPr>
          <p:cNvSpPr>
            <a:spLocks noGrp="1"/>
          </p:cNvSpPr>
          <p:nvPr>
            <p:ph type="title"/>
          </p:nvPr>
        </p:nvSpPr>
        <p:spPr/>
        <p:txBody>
          <a:bodyPr/>
          <a:lstStyle/>
          <a:p>
            <a:r>
              <a:rPr lang="nl-BE" dirty="0"/>
              <a:t>USE case </a:t>
            </a:r>
            <a:r>
              <a:rPr lang="en-US" dirty="0"/>
              <a:t>virtual fish will tell us how healthy our fishing grounds </a:t>
            </a:r>
            <a:endParaRPr lang="nl-BE" dirty="0"/>
          </a:p>
        </p:txBody>
      </p:sp>
      <p:pic>
        <p:nvPicPr>
          <p:cNvPr id="25602" name="Picture 2">
            <a:extLst>
              <a:ext uri="{FF2B5EF4-FFF2-40B4-BE49-F238E27FC236}">
                <a16:creationId xmlns:a16="http://schemas.microsoft.com/office/drawing/2014/main" id="{5A288102-10E9-9416-F050-7694CD381E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792" y="1450976"/>
            <a:ext cx="5446416" cy="306006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101C89A-54E0-5173-11E4-172B6451645C}"/>
              </a:ext>
            </a:extLst>
          </p:cNvPr>
          <p:cNvSpPr txBox="1"/>
          <p:nvPr/>
        </p:nvSpPr>
        <p:spPr>
          <a:xfrm>
            <a:off x="5974080" y="1450976"/>
            <a:ext cx="6096000" cy="2862322"/>
          </a:xfrm>
          <a:prstGeom prst="rect">
            <a:avLst/>
          </a:prstGeom>
          <a:noFill/>
        </p:spPr>
        <p:txBody>
          <a:bodyPr wrap="square">
            <a:spAutoFit/>
          </a:bodyPr>
          <a:lstStyle/>
          <a:p>
            <a:r>
              <a:rPr lang="en-US" dirty="0"/>
              <a:t>This project by ILVO - Flanders Research Institute for Agriculture, Fisheries and Food - aims to check how healthy fish stocks are and how much can be caught without putting pressure on the stocks. </a:t>
            </a:r>
          </a:p>
          <a:p>
            <a:endParaRPr lang="en-US" dirty="0"/>
          </a:p>
          <a:p>
            <a:r>
              <a:rPr lang="en-US" dirty="0"/>
              <a:t>By using machine vision and deep learning techniques the analysis of what is caught by the Belgian fishing industry can be widen. Currently seagoing observers/researchers from ILVO, are limited in their capabilities aboard of the vessels. </a:t>
            </a:r>
            <a:endParaRPr lang="nl-BE" dirty="0"/>
          </a:p>
        </p:txBody>
      </p:sp>
      <p:sp>
        <p:nvSpPr>
          <p:cNvPr id="9" name="TextBox 8">
            <a:extLst>
              <a:ext uri="{FF2B5EF4-FFF2-40B4-BE49-F238E27FC236}">
                <a16:creationId xmlns:a16="http://schemas.microsoft.com/office/drawing/2014/main" id="{66DB1E10-5AC9-CF11-FE11-0A7A014DDCEF}"/>
              </a:ext>
            </a:extLst>
          </p:cNvPr>
          <p:cNvSpPr txBox="1"/>
          <p:nvPr/>
        </p:nvSpPr>
        <p:spPr>
          <a:xfrm>
            <a:off x="324792" y="4746919"/>
            <a:ext cx="5771208" cy="1477328"/>
          </a:xfrm>
          <a:prstGeom prst="rect">
            <a:avLst/>
          </a:prstGeom>
          <a:noFill/>
        </p:spPr>
        <p:txBody>
          <a:bodyPr wrap="square">
            <a:spAutoFit/>
          </a:bodyPr>
          <a:lstStyle/>
          <a:p>
            <a:r>
              <a:rPr lang="en-US" b="1" dirty="0"/>
              <a:t>challenges to overcome</a:t>
            </a:r>
          </a:p>
          <a:p>
            <a:endParaRPr lang="en-US" b="1" dirty="0"/>
          </a:p>
          <a:p>
            <a:r>
              <a:rPr lang="en-US" dirty="0"/>
              <a:t>To train the AI-driven image processing and optimize the AI-model, a large amount of annotated/labeled image data is required.</a:t>
            </a:r>
            <a:endParaRPr lang="nl-BE" dirty="0"/>
          </a:p>
        </p:txBody>
      </p:sp>
      <p:sp>
        <p:nvSpPr>
          <p:cNvPr id="13" name="TextBox 12">
            <a:extLst>
              <a:ext uri="{FF2B5EF4-FFF2-40B4-BE49-F238E27FC236}">
                <a16:creationId xmlns:a16="http://schemas.microsoft.com/office/drawing/2014/main" id="{52620602-4B5D-4024-15F7-2B113F59E9AC}"/>
              </a:ext>
            </a:extLst>
          </p:cNvPr>
          <p:cNvSpPr txBox="1"/>
          <p:nvPr/>
        </p:nvSpPr>
        <p:spPr>
          <a:xfrm>
            <a:off x="6446520" y="4746919"/>
            <a:ext cx="6096000" cy="369332"/>
          </a:xfrm>
          <a:prstGeom prst="rect">
            <a:avLst/>
          </a:prstGeom>
          <a:noFill/>
        </p:spPr>
        <p:txBody>
          <a:bodyPr wrap="square">
            <a:spAutoFit/>
          </a:bodyPr>
          <a:lstStyle/>
          <a:p>
            <a:r>
              <a:rPr lang="en-US" b="1" dirty="0"/>
              <a:t>Say hello to synthetic data</a:t>
            </a:r>
            <a:endParaRPr lang="nl-BE" b="1" dirty="0"/>
          </a:p>
        </p:txBody>
      </p:sp>
      <p:sp>
        <p:nvSpPr>
          <p:cNvPr id="17" name="TextBox 16">
            <a:extLst>
              <a:ext uri="{FF2B5EF4-FFF2-40B4-BE49-F238E27FC236}">
                <a16:creationId xmlns:a16="http://schemas.microsoft.com/office/drawing/2014/main" id="{8F9AD8B7-5135-A891-82B5-8055503E1BC4}"/>
              </a:ext>
            </a:extLst>
          </p:cNvPr>
          <p:cNvSpPr txBox="1"/>
          <p:nvPr/>
        </p:nvSpPr>
        <p:spPr>
          <a:xfrm>
            <a:off x="6446520" y="5300815"/>
            <a:ext cx="5083285" cy="646331"/>
          </a:xfrm>
          <a:prstGeom prst="rect">
            <a:avLst/>
          </a:prstGeom>
          <a:noFill/>
        </p:spPr>
        <p:txBody>
          <a:bodyPr wrap="square">
            <a:spAutoFit/>
          </a:bodyPr>
          <a:lstStyle/>
          <a:p>
            <a:r>
              <a:rPr lang="en-US" dirty="0"/>
              <a:t>You do not train the system on data from the real world, but on a simulation of it. </a:t>
            </a:r>
            <a:endParaRPr lang="nl-BE" dirty="0"/>
          </a:p>
        </p:txBody>
      </p:sp>
      <p:sp>
        <p:nvSpPr>
          <p:cNvPr id="19" name="TextBox 18">
            <a:extLst>
              <a:ext uri="{FF2B5EF4-FFF2-40B4-BE49-F238E27FC236}">
                <a16:creationId xmlns:a16="http://schemas.microsoft.com/office/drawing/2014/main" id="{A2B25941-8D88-8BD6-187E-40105B6F1B1C}"/>
              </a:ext>
            </a:extLst>
          </p:cNvPr>
          <p:cNvSpPr txBox="1"/>
          <p:nvPr/>
        </p:nvSpPr>
        <p:spPr>
          <a:xfrm>
            <a:off x="1230257" y="6316478"/>
            <a:ext cx="10500360" cy="369332"/>
          </a:xfrm>
          <a:prstGeom prst="rect">
            <a:avLst/>
          </a:prstGeom>
          <a:solidFill>
            <a:schemeClr val="bg1"/>
          </a:solidFill>
        </p:spPr>
        <p:txBody>
          <a:bodyPr wrap="square">
            <a:spAutoFit/>
          </a:bodyPr>
          <a:lstStyle/>
          <a:p>
            <a:r>
              <a:rPr lang="nl-BE" dirty="0">
                <a:hlinkClick r:id="rId4"/>
              </a:rPr>
              <a:t>https://www.vintecc.com/en/cases/virtual-fish-will-tell-us-how-healthy-our-fishing-grounds-are</a:t>
            </a:r>
            <a:endParaRPr lang="nl-BE" dirty="0"/>
          </a:p>
        </p:txBody>
      </p:sp>
    </p:spTree>
    <p:extLst>
      <p:ext uri="{BB962C8B-B14F-4D97-AF65-F5344CB8AC3E}">
        <p14:creationId xmlns:p14="http://schemas.microsoft.com/office/powerpoint/2010/main" val="202361777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43A118D-7216-410C-8408-DF05538602F9}"/>
              </a:ext>
            </a:extLst>
          </p:cNvPr>
          <p:cNvSpPr/>
          <p:nvPr/>
        </p:nvSpPr>
        <p:spPr bwMode="gray">
          <a:xfrm>
            <a:off x="377049" y="5530902"/>
            <a:ext cx="1847536" cy="1115557"/>
          </a:xfrm>
          <a:prstGeom prst="rect">
            <a:avLst/>
          </a:prstGeom>
          <a:solidFill>
            <a:schemeClr val="bg1"/>
          </a:solidFill>
          <a:ln w="9525" algn="ctr">
            <a:noFill/>
            <a:miter lim="800000"/>
            <a:headEnd/>
            <a:tailEnd/>
          </a:ln>
          <a:effectLst/>
        </p:spPr>
        <p:txBody>
          <a:bodyPr lIns="63500" tIns="0" rIns="64800" bIns="0" rtlCol="0" anchor="ctr"/>
          <a:lstStyle/>
          <a:p>
            <a:pPr algn="ctr">
              <a:spcBef>
                <a:spcPct val="0"/>
              </a:spcBef>
              <a:buClrTx/>
              <a:buSzPct val="90000"/>
            </a:pPr>
            <a:endParaRPr lang="en-GB" sz="1600" b="1">
              <a:solidFill>
                <a:schemeClr val="bg1"/>
              </a:solidFill>
              <a:cs typeface="Arial" pitchFamily="34" charset="0"/>
            </a:endParaRPr>
          </a:p>
        </p:txBody>
      </p:sp>
      <p:sp>
        <p:nvSpPr>
          <p:cNvPr id="2" name="Forme libre 13">
            <a:extLst>
              <a:ext uri="{FF2B5EF4-FFF2-40B4-BE49-F238E27FC236}">
                <a16:creationId xmlns:a16="http://schemas.microsoft.com/office/drawing/2014/main" id="{BB178E67-A214-4142-B7A1-88385D9B7EE4}"/>
              </a:ext>
            </a:extLst>
          </p:cNvPr>
          <p:cNvSpPr>
            <a:spLocks noChangeAspect="1"/>
          </p:cNvSpPr>
          <p:nvPr/>
        </p:nvSpPr>
        <p:spPr bwMode="gray">
          <a:xfrm rot="16200000">
            <a:off x="5105138" y="342901"/>
            <a:ext cx="990863" cy="990862"/>
          </a:xfrm>
          <a:custGeom>
            <a:avLst/>
            <a:gdLst>
              <a:gd name="connsiteX0" fmla="*/ 0 w 3168353"/>
              <a:gd name="connsiteY0" fmla="*/ 3168352 h 3168352"/>
              <a:gd name="connsiteX1" fmla="*/ 0 w 3168353"/>
              <a:gd name="connsiteY1" fmla="*/ 1902429 h 3168352"/>
              <a:gd name="connsiteX2" fmla="*/ 1902430 w 3168353"/>
              <a:gd name="connsiteY2" fmla="*/ 1902429 h 3168352"/>
              <a:gd name="connsiteX3" fmla="*/ 1902430 w 3168353"/>
              <a:gd name="connsiteY3" fmla="*/ 0 h 3168352"/>
              <a:gd name="connsiteX4" fmla="*/ 3168353 w 3168353"/>
              <a:gd name="connsiteY4" fmla="*/ 0 h 3168352"/>
              <a:gd name="connsiteX5" fmla="*/ 3168353 w 3168353"/>
              <a:gd name="connsiteY5" fmla="*/ 3168352 h 3168352"/>
              <a:gd name="connsiteX6" fmla="*/ 1902430 w 3168353"/>
              <a:gd name="connsiteY6" fmla="*/ 3168352 h 3168352"/>
              <a:gd name="connsiteX7" fmla="*/ 1902430 w 3168353"/>
              <a:gd name="connsiteY7" fmla="*/ 3168352 h 316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8353" h="3168352">
                <a:moveTo>
                  <a:pt x="0" y="3168352"/>
                </a:moveTo>
                <a:lnTo>
                  <a:pt x="0" y="1902429"/>
                </a:lnTo>
                <a:lnTo>
                  <a:pt x="1902430" y="1902429"/>
                </a:lnTo>
                <a:lnTo>
                  <a:pt x="1902430" y="0"/>
                </a:lnTo>
                <a:lnTo>
                  <a:pt x="3168353" y="0"/>
                </a:lnTo>
                <a:lnTo>
                  <a:pt x="3168353" y="3168352"/>
                </a:lnTo>
                <a:lnTo>
                  <a:pt x="1902430" y="3168352"/>
                </a:lnTo>
                <a:lnTo>
                  <a:pt x="1902430" y="3168352"/>
                </a:lnTo>
                <a:close/>
              </a:path>
            </a:pathLst>
          </a:custGeom>
          <a:gradFill flip="none" rotWithShape="1">
            <a:gsLst>
              <a:gs pos="60000">
                <a:srgbClr val="A82465"/>
              </a:gs>
              <a:gs pos="0">
                <a:srgbClr val="E31937"/>
              </a:gs>
              <a:gs pos="100000">
                <a:srgbClr val="5236AB"/>
              </a:gs>
            </a:gsLst>
            <a:lin ang="0" scaled="0"/>
            <a:tileRect/>
          </a:gradFill>
          <a:ln w="9525" algn="ctr">
            <a:noFill/>
            <a:miter lim="800000"/>
            <a:headEnd/>
            <a:tailEnd/>
          </a:ln>
          <a:effectLst/>
        </p:spPr>
        <p:txBody>
          <a:bodyPr lIns="63500" tIns="0" rIns="64800" bIns="0" rtlCol="0" anchor="ctr"/>
          <a:lstStyle/>
          <a:p>
            <a:pPr lvl="0" algn="ctr">
              <a:spcBef>
                <a:spcPct val="0"/>
              </a:spcBef>
              <a:buClrTx/>
              <a:buSzPct val="90000"/>
            </a:pPr>
            <a:endParaRPr lang="en-CA" sz="1600" b="1">
              <a:solidFill>
                <a:schemeClr val="bg1"/>
              </a:solidFill>
              <a:cs typeface="Arial" pitchFamily="34" charset="0"/>
            </a:endParaRPr>
          </a:p>
        </p:txBody>
      </p:sp>
      <p:pic>
        <p:nvPicPr>
          <p:cNvPr id="4" name="Picture 3" descr="A picture containing outdoor object&#10;&#10;Description automatically generated">
            <a:extLst>
              <a:ext uri="{FF2B5EF4-FFF2-40B4-BE49-F238E27FC236}">
                <a16:creationId xmlns:a16="http://schemas.microsoft.com/office/drawing/2014/main" id="{BEF57B55-1CE6-4D9E-9CE8-5FE9BDE9B6A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5928" r="11258"/>
          <a:stretch/>
        </p:blipFill>
        <p:spPr>
          <a:xfrm>
            <a:off x="6482687" y="0"/>
            <a:ext cx="5709313" cy="6858000"/>
          </a:xfrm>
          <a:prstGeom prst="rect">
            <a:avLst/>
          </a:prstGeom>
        </p:spPr>
      </p:pic>
      <p:sp>
        <p:nvSpPr>
          <p:cNvPr id="6" name="Forme libre 9">
            <a:extLst>
              <a:ext uri="{FF2B5EF4-FFF2-40B4-BE49-F238E27FC236}">
                <a16:creationId xmlns:a16="http://schemas.microsoft.com/office/drawing/2014/main" id="{6AF7E542-110B-47D6-BE6E-88BDE31ACE4C}"/>
              </a:ext>
            </a:extLst>
          </p:cNvPr>
          <p:cNvSpPr>
            <a:spLocks noChangeAspect="1"/>
          </p:cNvSpPr>
          <p:nvPr/>
        </p:nvSpPr>
        <p:spPr bwMode="gray">
          <a:xfrm rot="5400000">
            <a:off x="376791" y="5531162"/>
            <a:ext cx="990864" cy="990347"/>
          </a:xfrm>
          <a:custGeom>
            <a:avLst/>
            <a:gdLst>
              <a:gd name="connsiteX0" fmla="*/ 0 w 3168353"/>
              <a:gd name="connsiteY0" fmla="*/ 3168352 h 3168352"/>
              <a:gd name="connsiteX1" fmla="*/ 0 w 3168353"/>
              <a:gd name="connsiteY1" fmla="*/ 1902429 h 3168352"/>
              <a:gd name="connsiteX2" fmla="*/ 1902430 w 3168353"/>
              <a:gd name="connsiteY2" fmla="*/ 1902429 h 3168352"/>
              <a:gd name="connsiteX3" fmla="*/ 1902430 w 3168353"/>
              <a:gd name="connsiteY3" fmla="*/ 0 h 3168352"/>
              <a:gd name="connsiteX4" fmla="*/ 3168353 w 3168353"/>
              <a:gd name="connsiteY4" fmla="*/ 0 h 3168352"/>
              <a:gd name="connsiteX5" fmla="*/ 3168353 w 3168353"/>
              <a:gd name="connsiteY5" fmla="*/ 3168352 h 3168352"/>
              <a:gd name="connsiteX6" fmla="*/ 1902430 w 3168353"/>
              <a:gd name="connsiteY6" fmla="*/ 3168352 h 3168352"/>
              <a:gd name="connsiteX7" fmla="*/ 1902430 w 3168353"/>
              <a:gd name="connsiteY7" fmla="*/ 3168352 h 316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8353" h="3168352">
                <a:moveTo>
                  <a:pt x="0" y="3168352"/>
                </a:moveTo>
                <a:lnTo>
                  <a:pt x="0" y="1902429"/>
                </a:lnTo>
                <a:lnTo>
                  <a:pt x="1902430" y="1902429"/>
                </a:lnTo>
                <a:lnTo>
                  <a:pt x="1902430" y="0"/>
                </a:lnTo>
                <a:lnTo>
                  <a:pt x="3168353" y="0"/>
                </a:lnTo>
                <a:lnTo>
                  <a:pt x="3168353" y="3168352"/>
                </a:lnTo>
                <a:lnTo>
                  <a:pt x="1902430" y="3168352"/>
                </a:lnTo>
                <a:lnTo>
                  <a:pt x="1902430" y="3168352"/>
                </a:lnTo>
                <a:close/>
              </a:path>
            </a:pathLst>
          </a:custGeom>
          <a:gradFill>
            <a:gsLst>
              <a:gs pos="100000">
                <a:srgbClr val="991F3D"/>
              </a:gs>
              <a:gs pos="66000">
                <a:srgbClr val="E31937"/>
              </a:gs>
              <a:gs pos="33000">
                <a:srgbClr val="FF6A00"/>
              </a:gs>
              <a:gs pos="0">
                <a:srgbClr val="FFCDD2"/>
              </a:gs>
            </a:gsLst>
            <a:lin ang="10800000" scaled="0"/>
          </a:gradFill>
          <a:ln w="9525" algn="ctr">
            <a:noFill/>
            <a:miter lim="800000"/>
            <a:headEnd/>
            <a:tailEnd/>
          </a:ln>
          <a:effectLst/>
        </p:spPr>
        <p:txBody>
          <a:bodyPr lIns="63500" tIns="0" rIns="64800" bIns="0" rtlCol="0" anchor="ctr"/>
          <a:lstStyle/>
          <a:p>
            <a:pPr lvl="0" algn="ctr">
              <a:spcBef>
                <a:spcPct val="0"/>
              </a:spcBef>
              <a:buClrTx/>
              <a:buSzPct val="90000"/>
            </a:pPr>
            <a:endParaRPr lang="en-CA" sz="1600" b="1">
              <a:solidFill>
                <a:schemeClr val="bg1"/>
              </a:solidFill>
              <a:cs typeface="Arial" pitchFamily="34" charset="0"/>
            </a:endParaRPr>
          </a:p>
        </p:txBody>
      </p:sp>
      <p:sp>
        <p:nvSpPr>
          <p:cNvPr id="8" name="Text Placeholder 1">
            <a:extLst>
              <a:ext uri="{FF2B5EF4-FFF2-40B4-BE49-F238E27FC236}">
                <a16:creationId xmlns:a16="http://schemas.microsoft.com/office/drawing/2014/main" id="{A1691177-60DB-43E4-AF38-71A585C799A6}"/>
              </a:ext>
            </a:extLst>
          </p:cNvPr>
          <p:cNvSpPr txBox="1">
            <a:spLocks/>
          </p:cNvSpPr>
          <p:nvPr/>
        </p:nvSpPr>
        <p:spPr>
          <a:xfrm>
            <a:off x="737755" y="838332"/>
            <a:ext cx="4367383" cy="1863925"/>
          </a:xfrm>
          <a:prstGeom prst="rect">
            <a:avLst/>
          </a:prstGeom>
        </p:spPr>
        <p:txBody>
          <a:bodyPr lIns="0" tIns="0" rIns="0" bIns="0" anchor="b"/>
          <a:lstStyle>
            <a:lvl1pPr marL="0" marR="0" indent="0" algn="l" defTabSz="914400" rtl="0" eaLnBrk="1" fontAlgn="auto" latinLnBrk="0" hangingPunct="1">
              <a:lnSpc>
                <a:spcPts val="7000"/>
              </a:lnSpc>
              <a:spcBef>
                <a:spcPct val="20000"/>
              </a:spcBef>
              <a:spcAft>
                <a:spcPts val="0"/>
              </a:spcAft>
              <a:buClrTx/>
              <a:buSzTx/>
              <a:buFont typeface="Arial" pitchFamily="34" charset="0"/>
              <a:buNone/>
              <a:tabLst/>
              <a:defRPr sz="65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400" dirty="0"/>
              <a:t>Tip of the day</a:t>
            </a:r>
          </a:p>
        </p:txBody>
      </p:sp>
      <p:sp>
        <p:nvSpPr>
          <p:cNvPr id="10" name="Text Placeholder 3">
            <a:extLst>
              <a:ext uri="{FF2B5EF4-FFF2-40B4-BE49-F238E27FC236}">
                <a16:creationId xmlns:a16="http://schemas.microsoft.com/office/drawing/2014/main" id="{7FA68630-89E7-4402-9BF3-A36891D9D40D}"/>
              </a:ext>
            </a:extLst>
          </p:cNvPr>
          <p:cNvSpPr txBox="1">
            <a:spLocks/>
          </p:cNvSpPr>
          <p:nvPr/>
        </p:nvSpPr>
        <p:spPr>
          <a:xfrm>
            <a:off x="737755" y="3115463"/>
            <a:ext cx="4698710" cy="2025880"/>
          </a:xfrm>
          <a:prstGeom prst="rect">
            <a:avLst/>
          </a:prstGeom>
        </p:spPr>
        <p:txBody>
          <a:bodyPr lIns="0" tIns="0" rIns="0" bIns="0" anchor="ct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200" b="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2400" dirty="0">
                <a:solidFill>
                  <a:schemeClr val="accent3"/>
                </a:solidFill>
              </a:rPr>
              <a:t>Flanders AI forum</a:t>
            </a:r>
            <a:endParaRPr lang="en-GB" sz="2400" dirty="0">
              <a:solidFill>
                <a:schemeClr val="accent3"/>
              </a:solidFill>
            </a:endParaRPr>
          </a:p>
        </p:txBody>
      </p:sp>
    </p:spTree>
    <p:extLst>
      <p:ext uri="{BB962C8B-B14F-4D97-AF65-F5344CB8AC3E}">
        <p14:creationId xmlns:p14="http://schemas.microsoft.com/office/powerpoint/2010/main" val="23075853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BD5347-2518-7E57-4FDE-8DAD77BF5862}"/>
              </a:ext>
            </a:extLst>
          </p:cNvPr>
          <p:cNvSpPr>
            <a:spLocks noGrp="1"/>
          </p:cNvSpPr>
          <p:nvPr>
            <p:ph type="sldNum" sz="quarter" idx="4"/>
          </p:nvPr>
        </p:nvSpPr>
        <p:spPr/>
        <p:txBody>
          <a:bodyPr/>
          <a:lstStyle/>
          <a:p>
            <a:fld id="{525A3C56-E491-49B2-93F3-63532DF516BC}" type="slidenum">
              <a:rPr lang="en-CA" smtClean="0"/>
              <a:pPr/>
              <a:t>93</a:t>
            </a:fld>
            <a:endParaRPr lang="en-CA" dirty="0"/>
          </a:p>
        </p:txBody>
      </p:sp>
      <p:sp>
        <p:nvSpPr>
          <p:cNvPr id="3" name="Title 2">
            <a:extLst>
              <a:ext uri="{FF2B5EF4-FFF2-40B4-BE49-F238E27FC236}">
                <a16:creationId xmlns:a16="http://schemas.microsoft.com/office/drawing/2014/main" id="{62C6946A-880F-A22D-6D8C-DEEFEAA5B61E}"/>
              </a:ext>
            </a:extLst>
          </p:cNvPr>
          <p:cNvSpPr>
            <a:spLocks noGrp="1"/>
          </p:cNvSpPr>
          <p:nvPr>
            <p:ph type="title"/>
          </p:nvPr>
        </p:nvSpPr>
        <p:spPr/>
        <p:txBody>
          <a:bodyPr/>
          <a:lstStyle/>
          <a:p>
            <a:endParaRPr lang="nl-BE"/>
          </a:p>
        </p:txBody>
      </p:sp>
      <p:pic>
        <p:nvPicPr>
          <p:cNvPr id="5" name="Picture 4">
            <a:extLst>
              <a:ext uri="{FF2B5EF4-FFF2-40B4-BE49-F238E27FC236}">
                <a16:creationId xmlns:a16="http://schemas.microsoft.com/office/drawing/2014/main" id="{5FB0622C-F379-27FF-E5F6-56F3C00F6355}"/>
              </a:ext>
            </a:extLst>
          </p:cNvPr>
          <p:cNvPicPr>
            <a:picLocks noChangeAspect="1"/>
          </p:cNvPicPr>
          <p:nvPr/>
        </p:nvPicPr>
        <p:blipFill>
          <a:blip r:embed="rId3"/>
          <a:stretch>
            <a:fillRect/>
          </a:stretch>
        </p:blipFill>
        <p:spPr>
          <a:xfrm>
            <a:off x="7956" y="268604"/>
            <a:ext cx="12192000" cy="5905396"/>
          </a:xfrm>
          <a:prstGeom prst="rect">
            <a:avLst/>
          </a:prstGeom>
        </p:spPr>
      </p:pic>
      <p:sp>
        <p:nvSpPr>
          <p:cNvPr id="7" name="TextBox 6">
            <a:extLst>
              <a:ext uri="{FF2B5EF4-FFF2-40B4-BE49-F238E27FC236}">
                <a16:creationId xmlns:a16="http://schemas.microsoft.com/office/drawing/2014/main" id="{5825E930-4054-10B4-F78E-AB7EE5831F8E}"/>
              </a:ext>
            </a:extLst>
          </p:cNvPr>
          <p:cNvSpPr txBox="1"/>
          <p:nvPr/>
        </p:nvSpPr>
        <p:spPr>
          <a:xfrm>
            <a:off x="4379119" y="6220064"/>
            <a:ext cx="3433762" cy="369332"/>
          </a:xfrm>
          <a:prstGeom prst="rect">
            <a:avLst/>
          </a:prstGeom>
          <a:noFill/>
        </p:spPr>
        <p:txBody>
          <a:bodyPr wrap="square">
            <a:spAutoFit/>
          </a:bodyPr>
          <a:lstStyle/>
          <a:p>
            <a:r>
              <a:rPr lang="nl-BE" dirty="0">
                <a:solidFill>
                  <a:schemeClr val="bg1"/>
                </a:solidFill>
                <a:hlinkClick r:id="rId4"/>
              </a:rPr>
              <a:t>https://www.flandersaiforum.be</a:t>
            </a:r>
            <a:r>
              <a:rPr lang="nl-BE" dirty="0"/>
              <a:t>/</a:t>
            </a:r>
          </a:p>
        </p:txBody>
      </p:sp>
    </p:spTree>
    <p:extLst>
      <p:ext uri="{BB962C8B-B14F-4D97-AF65-F5344CB8AC3E}">
        <p14:creationId xmlns:p14="http://schemas.microsoft.com/office/powerpoint/2010/main" val="32702106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43A118D-7216-410C-8408-DF05538602F9}"/>
              </a:ext>
            </a:extLst>
          </p:cNvPr>
          <p:cNvSpPr/>
          <p:nvPr/>
        </p:nvSpPr>
        <p:spPr bwMode="gray">
          <a:xfrm>
            <a:off x="377049" y="5530902"/>
            <a:ext cx="1847536" cy="1115557"/>
          </a:xfrm>
          <a:prstGeom prst="rect">
            <a:avLst/>
          </a:prstGeom>
          <a:solidFill>
            <a:schemeClr val="bg1"/>
          </a:solidFill>
          <a:ln w="9525" algn="ctr">
            <a:noFill/>
            <a:miter lim="800000"/>
            <a:headEnd/>
            <a:tailEnd/>
          </a:ln>
          <a:effectLst/>
        </p:spPr>
        <p:txBody>
          <a:bodyPr lIns="63500" tIns="0" rIns="64800" bIns="0" rtlCol="0" anchor="ctr"/>
          <a:lstStyle/>
          <a:p>
            <a:pPr algn="ctr">
              <a:spcBef>
                <a:spcPct val="0"/>
              </a:spcBef>
              <a:buClrTx/>
              <a:buSzPct val="90000"/>
            </a:pPr>
            <a:endParaRPr lang="en-GB" sz="1600" b="1">
              <a:solidFill>
                <a:schemeClr val="bg1"/>
              </a:solidFill>
              <a:cs typeface="Arial" pitchFamily="34" charset="0"/>
            </a:endParaRPr>
          </a:p>
        </p:txBody>
      </p:sp>
      <p:sp>
        <p:nvSpPr>
          <p:cNvPr id="2" name="Forme libre 13">
            <a:extLst>
              <a:ext uri="{FF2B5EF4-FFF2-40B4-BE49-F238E27FC236}">
                <a16:creationId xmlns:a16="http://schemas.microsoft.com/office/drawing/2014/main" id="{BB178E67-A214-4142-B7A1-88385D9B7EE4}"/>
              </a:ext>
            </a:extLst>
          </p:cNvPr>
          <p:cNvSpPr>
            <a:spLocks noChangeAspect="1"/>
          </p:cNvSpPr>
          <p:nvPr/>
        </p:nvSpPr>
        <p:spPr bwMode="gray">
          <a:xfrm rot="16200000">
            <a:off x="5105138" y="342901"/>
            <a:ext cx="990863" cy="990862"/>
          </a:xfrm>
          <a:custGeom>
            <a:avLst/>
            <a:gdLst>
              <a:gd name="connsiteX0" fmla="*/ 0 w 3168353"/>
              <a:gd name="connsiteY0" fmla="*/ 3168352 h 3168352"/>
              <a:gd name="connsiteX1" fmla="*/ 0 w 3168353"/>
              <a:gd name="connsiteY1" fmla="*/ 1902429 h 3168352"/>
              <a:gd name="connsiteX2" fmla="*/ 1902430 w 3168353"/>
              <a:gd name="connsiteY2" fmla="*/ 1902429 h 3168352"/>
              <a:gd name="connsiteX3" fmla="*/ 1902430 w 3168353"/>
              <a:gd name="connsiteY3" fmla="*/ 0 h 3168352"/>
              <a:gd name="connsiteX4" fmla="*/ 3168353 w 3168353"/>
              <a:gd name="connsiteY4" fmla="*/ 0 h 3168352"/>
              <a:gd name="connsiteX5" fmla="*/ 3168353 w 3168353"/>
              <a:gd name="connsiteY5" fmla="*/ 3168352 h 3168352"/>
              <a:gd name="connsiteX6" fmla="*/ 1902430 w 3168353"/>
              <a:gd name="connsiteY6" fmla="*/ 3168352 h 3168352"/>
              <a:gd name="connsiteX7" fmla="*/ 1902430 w 3168353"/>
              <a:gd name="connsiteY7" fmla="*/ 3168352 h 316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8353" h="3168352">
                <a:moveTo>
                  <a:pt x="0" y="3168352"/>
                </a:moveTo>
                <a:lnTo>
                  <a:pt x="0" y="1902429"/>
                </a:lnTo>
                <a:lnTo>
                  <a:pt x="1902430" y="1902429"/>
                </a:lnTo>
                <a:lnTo>
                  <a:pt x="1902430" y="0"/>
                </a:lnTo>
                <a:lnTo>
                  <a:pt x="3168353" y="0"/>
                </a:lnTo>
                <a:lnTo>
                  <a:pt x="3168353" y="3168352"/>
                </a:lnTo>
                <a:lnTo>
                  <a:pt x="1902430" y="3168352"/>
                </a:lnTo>
                <a:lnTo>
                  <a:pt x="1902430" y="3168352"/>
                </a:lnTo>
                <a:close/>
              </a:path>
            </a:pathLst>
          </a:custGeom>
          <a:gradFill flip="none" rotWithShape="1">
            <a:gsLst>
              <a:gs pos="60000">
                <a:srgbClr val="A82465"/>
              </a:gs>
              <a:gs pos="0">
                <a:srgbClr val="E31937"/>
              </a:gs>
              <a:gs pos="100000">
                <a:srgbClr val="5236AB"/>
              </a:gs>
            </a:gsLst>
            <a:lin ang="0" scaled="0"/>
            <a:tileRect/>
          </a:gradFill>
          <a:ln w="9525" algn="ctr">
            <a:noFill/>
            <a:miter lim="800000"/>
            <a:headEnd/>
            <a:tailEnd/>
          </a:ln>
          <a:effectLst/>
        </p:spPr>
        <p:txBody>
          <a:bodyPr lIns="63500" tIns="0" rIns="64800" bIns="0" rtlCol="0" anchor="ctr"/>
          <a:lstStyle/>
          <a:p>
            <a:pPr lvl="0" algn="ctr">
              <a:spcBef>
                <a:spcPct val="0"/>
              </a:spcBef>
              <a:buClrTx/>
              <a:buSzPct val="90000"/>
            </a:pPr>
            <a:endParaRPr lang="en-CA" sz="1600" b="1">
              <a:solidFill>
                <a:schemeClr val="bg1"/>
              </a:solidFill>
              <a:cs typeface="Arial" pitchFamily="34" charset="0"/>
            </a:endParaRPr>
          </a:p>
        </p:txBody>
      </p:sp>
      <p:pic>
        <p:nvPicPr>
          <p:cNvPr id="4" name="Picture 3" descr="A picture containing outdoor object&#10;&#10;Description automatically generated">
            <a:extLst>
              <a:ext uri="{FF2B5EF4-FFF2-40B4-BE49-F238E27FC236}">
                <a16:creationId xmlns:a16="http://schemas.microsoft.com/office/drawing/2014/main" id="{BEF57B55-1CE6-4D9E-9CE8-5FE9BDE9B6A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5928" r="11258"/>
          <a:stretch/>
        </p:blipFill>
        <p:spPr>
          <a:xfrm>
            <a:off x="6482687" y="0"/>
            <a:ext cx="5709313" cy="6858000"/>
          </a:xfrm>
          <a:prstGeom prst="rect">
            <a:avLst/>
          </a:prstGeom>
        </p:spPr>
      </p:pic>
      <p:sp>
        <p:nvSpPr>
          <p:cNvPr id="6" name="Forme libre 9">
            <a:extLst>
              <a:ext uri="{FF2B5EF4-FFF2-40B4-BE49-F238E27FC236}">
                <a16:creationId xmlns:a16="http://schemas.microsoft.com/office/drawing/2014/main" id="{6AF7E542-110B-47D6-BE6E-88BDE31ACE4C}"/>
              </a:ext>
            </a:extLst>
          </p:cNvPr>
          <p:cNvSpPr>
            <a:spLocks noChangeAspect="1"/>
          </p:cNvSpPr>
          <p:nvPr/>
        </p:nvSpPr>
        <p:spPr bwMode="gray">
          <a:xfrm rot="5400000">
            <a:off x="376791" y="5531162"/>
            <a:ext cx="990864" cy="990347"/>
          </a:xfrm>
          <a:custGeom>
            <a:avLst/>
            <a:gdLst>
              <a:gd name="connsiteX0" fmla="*/ 0 w 3168353"/>
              <a:gd name="connsiteY0" fmla="*/ 3168352 h 3168352"/>
              <a:gd name="connsiteX1" fmla="*/ 0 w 3168353"/>
              <a:gd name="connsiteY1" fmla="*/ 1902429 h 3168352"/>
              <a:gd name="connsiteX2" fmla="*/ 1902430 w 3168353"/>
              <a:gd name="connsiteY2" fmla="*/ 1902429 h 3168352"/>
              <a:gd name="connsiteX3" fmla="*/ 1902430 w 3168353"/>
              <a:gd name="connsiteY3" fmla="*/ 0 h 3168352"/>
              <a:gd name="connsiteX4" fmla="*/ 3168353 w 3168353"/>
              <a:gd name="connsiteY4" fmla="*/ 0 h 3168352"/>
              <a:gd name="connsiteX5" fmla="*/ 3168353 w 3168353"/>
              <a:gd name="connsiteY5" fmla="*/ 3168352 h 3168352"/>
              <a:gd name="connsiteX6" fmla="*/ 1902430 w 3168353"/>
              <a:gd name="connsiteY6" fmla="*/ 3168352 h 3168352"/>
              <a:gd name="connsiteX7" fmla="*/ 1902430 w 3168353"/>
              <a:gd name="connsiteY7" fmla="*/ 3168352 h 316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68353" h="3168352">
                <a:moveTo>
                  <a:pt x="0" y="3168352"/>
                </a:moveTo>
                <a:lnTo>
                  <a:pt x="0" y="1902429"/>
                </a:lnTo>
                <a:lnTo>
                  <a:pt x="1902430" y="1902429"/>
                </a:lnTo>
                <a:lnTo>
                  <a:pt x="1902430" y="0"/>
                </a:lnTo>
                <a:lnTo>
                  <a:pt x="3168353" y="0"/>
                </a:lnTo>
                <a:lnTo>
                  <a:pt x="3168353" y="3168352"/>
                </a:lnTo>
                <a:lnTo>
                  <a:pt x="1902430" y="3168352"/>
                </a:lnTo>
                <a:lnTo>
                  <a:pt x="1902430" y="3168352"/>
                </a:lnTo>
                <a:close/>
              </a:path>
            </a:pathLst>
          </a:custGeom>
          <a:gradFill>
            <a:gsLst>
              <a:gs pos="100000">
                <a:srgbClr val="991F3D"/>
              </a:gs>
              <a:gs pos="66000">
                <a:srgbClr val="E31937"/>
              </a:gs>
              <a:gs pos="33000">
                <a:srgbClr val="FF6A00"/>
              </a:gs>
              <a:gs pos="0">
                <a:srgbClr val="FFCDD2"/>
              </a:gs>
            </a:gsLst>
            <a:lin ang="10800000" scaled="0"/>
          </a:gradFill>
          <a:ln w="9525" algn="ctr">
            <a:noFill/>
            <a:miter lim="800000"/>
            <a:headEnd/>
            <a:tailEnd/>
          </a:ln>
          <a:effectLst/>
        </p:spPr>
        <p:txBody>
          <a:bodyPr lIns="63500" tIns="0" rIns="64800" bIns="0" rtlCol="0" anchor="ctr"/>
          <a:lstStyle/>
          <a:p>
            <a:pPr lvl="0" algn="ctr">
              <a:spcBef>
                <a:spcPct val="0"/>
              </a:spcBef>
              <a:buClrTx/>
              <a:buSzPct val="90000"/>
            </a:pPr>
            <a:endParaRPr lang="en-CA" sz="1600" b="1">
              <a:solidFill>
                <a:schemeClr val="bg1"/>
              </a:solidFill>
              <a:cs typeface="Arial" pitchFamily="34" charset="0"/>
            </a:endParaRPr>
          </a:p>
        </p:txBody>
      </p:sp>
      <p:sp>
        <p:nvSpPr>
          <p:cNvPr id="8" name="Text Placeholder 1">
            <a:extLst>
              <a:ext uri="{FF2B5EF4-FFF2-40B4-BE49-F238E27FC236}">
                <a16:creationId xmlns:a16="http://schemas.microsoft.com/office/drawing/2014/main" id="{A1691177-60DB-43E4-AF38-71A585C799A6}"/>
              </a:ext>
            </a:extLst>
          </p:cNvPr>
          <p:cNvSpPr txBox="1">
            <a:spLocks/>
          </p:cNvSpPr>
          <p:nvPr/>
        </p:nvSpPr>
        <p:spPr>
          <a:xfrm>
            <a:off x="737755" y="838332"/>
            <a:ext cx="4367383" cy="1863925"/>
          </a:xfrm>
          <a:prstGeom prst="rect">
            <a:avLst/>
          </a:prstGeom>
        </p:spPr>
        <p:txBody>
          <a:bodyPr lIns="0" tIns="0" rIns="0" bIns="0" anchor="b"/>
          <a:lstStyle>
            <a:lvl1pPr marL="0" marR="0" indent="0" algn="l" defTabSz="914400" rtl="0" eaLnBrk="1" fontAlgn="auto" latinLnBrk="0" hangingPunct="1">
              <a:lnSpc>
                <a:spcPts val="7000"/>
              </a:lnSpc>
              <a:spcBef>
                <a:spcPct val="20000"/>
              </a:spcBef>
              <a:spcAft>
                <a:spcPts val="0"/>
              </a:spcAft>
              <a:buClrTx/>
              <a:buSzTx/>
              <a:buFont typeface="Arial" pitchFamily="34" charset="0"/>
              <a:buNone/>
              <a:tabLst/>
              <a:defRPr sz="65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400" dirty="0"/>
              <a:t>CGI Innovations</a:t>
            </a:r>
          </a:p>
        </p:txBody>
      </p:sp>
      <p:sp>
        <p:nvSpPr>
          <p:cNvPr id="10" name="Text Placeholder 3">
            <a:extLst>
              <a:ext uri="{FF2B5EF4-FFF2-40B4-BE49-F238E27FC236}">
                <a16:creationId xmlns:a16="http://schemas.microsoft.com/office/drawing/2014/main" id="{7FA68630-89E7-4402-9BF3-A36891D9D40D}"/>
              </a:ext>
            </a:extLst>
          </p:cNvPr>
          <p:cNvSpPr txBox="1">
            <a:spLocks/>
          </p:cNvSpPr>
          <p:nvPr/>
        </p:nvSpPr>
        <p:spPr>
          <a:xfrm>
            <a:off x="737755" y="3115463"/>
            <a:ext cx="4698710" cy="2025880"/>
          </a:xfrm>
          <a:prstGeom prst="rect">
            <a:avLst/>
          </a:prstGeom>
        </p:spPr>
        <p:txBody>
          <a:bodyPr lIns="0" tIns="0" rIns="0" bIns="0" anchor="ct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2200" b="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2400" dirty="0">
                <a:solidFill>
                  <a:schemeClr val="accent3"/>
                </a:solidFill>
              </a:rPr>
              <a:t>Idea Challenge – June 2024</a:t>
            </a:r>
          </a:p>
        </p:txBody>
      </p:sp>
    </p:spTree>
    <p:extLst>
      <p:ext uri="{BB962C8B-B14F-4D97-AF65-F5344CB8AC3E}">
        <p14:creationId xmlns:p14="http://schemas.microsoft.com/office/powerpoint/2010/main" val="25091887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BBB9307-96C4-FA24-9B97-E8048FDA8EF4}"/>
              </a:ext>
            </a:extLst>
          </p:cNvPr>
          <p:cNvSpPr>
            <a:spLocks noGrp="1"/>
          </p:cNvSpPr>
          <p:nvPr>
            <p:ph type="title"/>
          </p:nvPr>
        </p:nvSpPr>
        <p:spPr>
          <a:xfrm>
            <a:off x="766763" y="684000"/>
            <a:ext cx="10658475" cy="576262"/>
          </a:xfrm>
        </p:spPr>
        <p:txBody>
          <a:bodyPr/>
          <a:lstStyle/>
          <a:p>
            <a:r>
              <a:rPr lang="en-US" dirty="0"/>
              <a:t>CGI Innovations | Idea Challenge – June 2024</a:t>
            </a:r>
          </a:p>
        </p:txBody>
      </p:sp>
      <p:sp>
        <p:nvSpPr>
          <p:cNvPr id="4" name="TextBox 3">
            <a:extLst>
              <a:ext uri="{FF2B5EF4-FFF2-40B4-BE49-F238E27FC236}">
                <a16:creationId xmlns:a16="http://schemas.microsoft.com/office/drawing/2014/main" id="{83B9EDC7-297A-AEAF-9588-EF22B33B2E19}"/>
              </a:ext>
            </a:extLst>
          </p:cNvPr>
          <p:cNvSpPr txBox="1"/>
          <p:nvPr/>
        </p:nvSpPr>
        <p:spPr>
          <a:xfrm>
            <a:off x="766763" y="1557338"/>
            <a:ext cx="7414711" cy="399799"/>
          </a:xfrm>
          <a:prstGeom prst="rect">
            <a:avLst/>
          </a:prstGeom>
        </p:spPr>
        <p:txBody>
          <a:bodyPr lIns="0" tIns="0" rIns="0" bIns="0">
            <a:normAutofit fontScale="77500" lnSpcReduction="20000"/>
          </a:bodyPr>
          <a:lstStyle/>
          <a:p>
            <a:pPr>
              <a:spcBef>
                <a:spcPts val="500"/>
              </a:spcBef>
              <a:buClr>
                <a:schemeClr val="tx1"/>
              </a:buClr>
              <a:buSzPct val="110000"/>
            </a:pPr>
            <a:r>
              <a:rPr lang="en-US" sz="2000" b="0" i="0" dirty="0">
                <a:effectLst/>
                <a:latin typeface="Arial" pitchFamily="34" charset="0"/>
              </a:rPr>
              <a:t>Starting June 24, 2024, submit your innovative ideas that apply AI to QA processes.</a:t>
            </a:r>
            <a:endParaRPr lang="en-US" sz="2000" dirty="0">
              <a:latin typeface="Arial" pitchFamily="34" charset="0"/>
            </a:endParaRPr>
          </a:p>
        </p:txBody>
      </p:sp>
      <p:sp>
        <p:nvSpPr>
          <p:cNvPr id="2" name="Slide Number Placeholder 1">
            <a:extLst>
              <a:ext uri="{FF2B5EF4-FFF2-40B4-BE49-F238E27FC236}">
                <a16:creationId xmlns:a16="http://schemas.microsoft.com/office/drawing/2014/main" id="{499F81DE-ECD4-0F71-FA7F-BAB39850857B}"/>
              </a:ext>
            </a:extLst>
          </p:cNvPr>
          <p:cNvSpPr>
            <a:spLocks noGrp="1"/>
          </p:cNvSpPr>
          <p:nvPr>
            <p:ph type="sldNum" sz="quarter" idx="4"/>
          </p:nvPr>
        </p:nvSpPr>
        <p:spPr>
          <a:xfrm>
            <a:off x="11163034" y="6264308"/>
            <a:ext cx="261660" cy="169200"/>
          </a:xfrm>
        </p:spPr>
        <p:txBody>
          <a:bodyPr wrap="square" lIns="0" tIns="0" rIns="0" bIns="0" anchor="ctr" anchorCtr="0">
            <a:normAutofit/>
          </a:bodyPr>
          <a:lstStyle/>
          <a:p>
            <a:pPr>
              <a:spcAft>
                <a:spcPts val="600"/>
              </a:spcAft>
            </a:pPr>
            <a:fld id="{825B84D2-57B7-44FB-9985-C0AF0A07EBDC}" type="slidenum">
              <a:rPr lang="en-CA" smtClean="0"/>
              <a:pPr>
                <a:spcAft>
                  <a:spcPts val="600"/>
                </a:spcAft>
              </a:pPr>
              <a:t>95</a:t>
            </a:fld>
            <a:endParaRPr lang="en-CA"/>
          </a:p>
        </p:txBody>
      </p:sp>
      <p:sp>
        <p:nvSpPr>
          <p:cNvPr id="7" name="TextBox 6">
            <a:extLst>
              <a:ext uri="{FF2B5EF4-FFF2-40B4-BE49-F238E27FC236}">
                <a16:creationId xmlns:a16="http://schemas.microsoft.com/office/drawing/2014/main" id="{504B3878-FFB7-CD75-2BFE-18DE80F1D410}"/>
              </a:ext>
            </a:extLst>
          </p:cNvPr>
          <p:cNvSpPr txBox="1"/>
          <p:nvPr/>
        </p:nvSpPr>
        <p:spPr>
          <a:xfrm>
            <a:off x="766763" y="2054125"/>
            <a:ext cx="7863891" cy="3416320"/>
          </a:xfrm>
          <a:prstGeom prst="rect">
            <a:avLst/>
          </a:prstGeom>
          <a:noFill/>
        </p:spPr>
        <p:txBody>
          <a:bodyPr wrap="square">
            <a:spAutoFit/>
          </a:bodyPr>
          <a:lstStyle/>
          <a:p>
            <a:pPr algn="l"/>
            <a:r>
              <a:rPr lang="en-US" b="0" i="0" dirty="0">
                <a:solidFill>
                  <a:srgbClr val="000000"/>
                </a:solidFill>
                <a:effectLst/>
                <a:latin typeface="Times New Roman" panose="02020603050405020304" pitchFamily="18" charset="0"/>
              </a:rPr>
              <a:t>In today's fast-paced development landscape, with code increasingly generated by AI models, ensuring high-quality applications aligned with client expectations is crucial. This challenge explores novel ways of leveraging Artificial Intelligence (AI) technologies to enhance the Quality Assurance (QA) process.</a:t>
            </a:r>
          </a:p>
          <a:p>
            <a:pPr algn="l"/>
            <a:r>
              <a:rPr lang="en-US" b="0" i="0" dirty="0">
                <a:solidFill>
                  <a:srgbClr val="000000"/>
                </a:solidFill>
                <a:effectLst/>
                <a:latin typeface="Times New Roman" panose="02020603050405020304" pitchFamily="18" charset="0"/>
              </a:rPr>
              <a:t>The challenge invites creative thinkers, developers, and QA professionals to submit innovative ideas that can streamline and improve QA processes including: all phases of test case planning, test case creation, test execution, as well as data quality testing, performance testing, scalability testing, security testing, or new AI-related activities such as responsible use testing, model testing, red-teaming, black-swan testing, bias testing, or synthetic data quality testing. The goal is to find solutions that can reduce testing efforts, increase test coverage, and detect defects more efficiently, leading to higher-quality applications.</a:t>
            </a:r>
          </a:p>
        </p:txBody>
      </p:sp>
      <p:pic>
        <p:nvPicPr>
          <p:cNvPr id="10" name="Picture 9">
            <a:extLst>
              <a:ext uri="{FF2B5EF4-FFF2-40B4-BE49-F238E27FC236}">
                <a16:creationId xmlns:a16="http://schemas.microsoft.com/office/drawing/2014/main" id="{3DA294CD-FB8C-5E10-D383-C2F0BA573BAC}"/>
              </a:ext>
            </a:extLst>
          </p:cNvPr>
          <p:cNvPicPr>
            <a:picLocks noChangeAspect="1"/>
          </p:cNvPicPr>
          <p:nvPr/>
        </p:nvPicPr>
        <p:blipFill>
          <a:blip r:embed="rId2"/>
          <a:stretch>
            <a:fillRect/>
          </a:stretch>
        </p:blipFill>
        <p:spPr>
          <a:xfrm>
            <a:off x="9286623" y="1260262"/>
            <a:ext cx="2409825" cy="4019550"/>
          </a:xfrm>
          <a:prstGeom prst="rect">
            <a:avLst/>
          </a:prstGeom>
        </p:spPr>
      </p:pic>
      <p:sp>
        <p:nvSpPr>
          <p:cNvPr id="11" name="TextBox 10">
            <a:extLst>
              <a:ext uri="{FF2B5EF4-FFF2-40B4-BE49-F238E27FC236}">
                <a16:creationId xmlns:a16="http://schemas.microsoft.com/office/drawing/2014/main" id="{B0B12EF6-591B-665A-34EA-10C236905A61}"/>
              </a:ext>
            </a:extLst>
          </p:cNvPr>
          <p:cNvSpPr txBox="1"/>
          <p:nvPr/>
        </p:nvSpPr>
        <p:spPr>
          <a:xfrm>
            <a:off x="4523874" y="5763950"/>
            <a:ext cx="3144252" cy="264561"/>
          </a:xfrm>
          <a:prstGeom prst="rect">
            <a:avLst/>
          </a:prstGeom>
        </p:spPr>
        <p:txBody>
          <a:bodyPr vert="horz" wrap="none" lIns="0" tIns="0" rIns="0" bIns="0" rtlCol="0" anchor="t" anchorCtr="0">
            <a:normAutofit lnSpcReduction="10000"/>
          </a:bodyPr>
          <a:lstStyle/>
          <a:p>
            <a:pPr algn="l"/>
            <a:r>
              <a:rPr lang="nl-BE" dirty="0">
                <a:hlinkClick r:id="rId3"/>
              </a:rPr>
              <a:t>CGI </a:t>
            </a:r>
            <a:r>
              <a:rPr lang="nl-BE" dirty="0" err="1">
                <a:hlinkClick r:id="rId3"/>
              </a:rPr>
              <a:t>Innovations</a:t>
            </a:r>
            <a:endParaRPr lang="nl-BE" dirty="0"/>
          </a:p>
        </p:txBody>
      </p:sp>
    </p:spTree>
    <p:extLst>
      <p:ext uri="{BB962C8B-B14F-4D97-AF65-F5344CB8AC3E}">
        <p14:creationId xmlns:p14="http://schemas.microsoft.com/office/powerpoint/2010/main" val="2031044761"/>
      </p:ext>
    </p:extLst>
  </p:cSld>
  <p:clrMapOvr>
    <a:masterClrMapping/>
  </p:clrMapOvr>
</p:sld>
</file>

<file path=ppt/theme/theme1.xml><?xml version="1.0" encoding="utf-8"?>
<a:theme xmlns:a="http://schemas.openxmlformats.org/drawingml/2006/main" name="CGI Widescreen Beet">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9525" algn="ctr">
          <a:noFill/>
          <a:miter lim="800000"/>
          <a:headEnd/>
          <a:tailEnd/>
        </a:ln>
        <a:effectLst/>
      </a:spPr>
      <a:bodyPr lIns="63500" tIns="0" rIns="64800" bIns="0" rtlCol="0" anchor="ctr"/>
      <a:lstStyle>
        <a:defPPr algn="ctr">
          <a:spcBef>
            <a:spcPct val="0"/>
          </a:spcBef>
          <a:buClrTx/>
          <a:buSzPct val="90000"/>
          <a:defRPr sz="1600" b="1" dirty="0">
            <a:solidFill>
              <a:schemeClr val="bg1"/>
            </a:solidFill>
            <a:cs typeface="Arial" pitchFamily="34" charset="0"/>
          </a:defRPr>
        </a:defPPr>
      </a:lstStyle>
    </a:spDef>
    <a:lnDef>
      <a:spPr bwMode="gray">
        <a:noFill/>
        <a:ln w="12700">
          <a:solidFill>
            <a:schemeClr val="accent1"/>
          </a:solidFill>
          <a:round/>
          <a:headEnd/>
          <a:tailEnd/>
        </a:ln>
        <a:effectLst/>
      </a:spPr>
      <a:bodyPr/>
      <a:lstStyle/>
    </a:lnDef>
    <a:txDef>
      <a:spPr/>
      <a:bodyPr vert="horz" lIns="0" tIns="0" rIns="0" bIns="0" rtlCol="0" anchor="t" anchorCtr="0">
        <a:normAutofit/>
      </a:bodyPr>
      <a:lstStyle>
        <a:defPPr algn="l">
          <a:defRPr dirty="0" smtClean="0"/>
        </a:defPPr>
      </a:lstStyle>
    </a:txDef>
  </a:objectDefaults>
  <a:extraClrSchemeLst/>
  <a:custClrLst>
    <a:custClr name="White">
      <a:srgbClr val="FFFFFF"/>
    </a:custClr>
    <a:custClr name="White">
      <a:srgbClr val="FFFFFF"/>
    </a:custClr>
    <a:custClr name="R101 G10 B33">
      <a:srgbClr val="650A21"/>
    </a:custClr>
    <a:custClr name="White">
      <a:srgbClr val="FFFFFF"/>
    </a:custClr>
    <a:custClr name="R32 G10 B88">
      <a:srgbClr val="200A58"/>
    </a:custClr>
    <a:custClr name="White">
      <a:srgbClr val="FFFFFF"/>
    </a:custClr>
    <a:custClr name="White">
      <a:srgbClr val="FFFFFF"/>
    </a:custClr>
    <a:custClr name="White">
      <a:srgbClr val="FFFFFF"/>
    </a:custClr>
    <a:custClr name="White">
      <a:srgbClr val="FFFFFF"/>
    </a:custClr>
    <a:custClr name="White">
      <a:srgbClr val="FFFFFF"/>
    </a:custClr>
    <a:custClr name="CGI Orange">
      <a:srgbClr val="FF6A00"/>
    </a:custClr>
    <a:custClr name="CGI Red">
      <a:srgbClr val="E31937"/>
    </a:custClr>
    <a:custClr name="CGI Burgundy">
      <a:srgbClr val="991F3D"/>
    </a:custClr>
    <a:custClr name="CGI Magenta">
      <a:srgbClr val="A82465"/>
    </a:custClr>
    <a:custClr name="CGI Purple">
      <a:srgbClr val="5236AB"/>
    </a:custClr>
    <a:custClr name="Black">
      <a:srgbClr val="000000"/>
    </a:custClr>
    <a:custClr name="White">
      <a:srgbClr val="FFFFFF"/>
    </a:custClr>
    <a:custClr name="White">
      <a:srgbClr val="FFFFFF"/>
    </a:custClr>
    <a:custClr name="White">
      <a:srgbClr val="FFFFFF"/>
    </a:custClr>
    <a:custClr name="White">
      <a:srgbClr val="FFFFFF"/>
    </a:custClr>
    <a:custClr name="R255 G195 B153">
      <a:srgbClr val="FFC399"/>
    </a:custClr>
    <a:custClr name="CGI Peach">
      <a:srgbClr val="FFCDD2"/>
    </a:custClr>
    <a:custClr name="R214 G165 B177">
      <a:srgbClr val="D6A5B1"/>
    </a:custClr>
    <a:custClr name="R203 G124 B163">
      <a:srgbClr val="CB7CA3"/>
    </a:custClr>
    <a:custClr name="R203 G195 B230">
      <a:srgbClr val="CBC3E6"/>
    </a:custClr>
    <a:custClr name="R85 G85 B85">
      <a:srgbClr val="555555"/>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R179 G179 B1">
      <a:srgbClr val="B3B3B3"/>
    </a:custClr>
    <a:custClr name="White">
      <a:srgbClr val="FFFFFF"/>
    </a:custClr>
    <a:custClr name="White">
      <a:srgbClr val="FFFFFF"/>
    </a:custClr>
    <a:custClr name="White">
      <a:srgbClr val="FFFFFF"/>
    </a:custClr>
    <a:custClr name="White">
      <a:srgbClr val="FFFFFF"/>
    </a:custClr>
    <a:custClr name="CGI Red (Use these colors for heat maps only)">
      <a:srgbClr val="E31937"/>
    </a:custClr>
    <a:custClr name="R255 G172 B37  (Use these colors for heat maps only)">
      <a:srgbClr val="FFAC25"/>
    </a:custClr>
    <a:custClr name="R30 G93 B55  (Use these colors for heat maps only)">
      <a:srgbClr val="1E5D37"/>
    </a:custClr>
    <a:custClr name="White">
      <a:srgbClr val="FFFFFF"/>
    </a:custClr>
    <a:custClr name="White">
      <a:srgbClr val="FFFFFF"/>
    </a:custClr>
    <a:custClr name="R210 G210 B210">
      <a:srgbClr val="D2D2D2"/>
    </a:custClr>
    <a:custClr name="White">
      <a:srgbClr val="FFFFFF"/>
    </a:custClr>
    <a:custClr name="White">
      <a:srgbClr val="FFFFFF"/>
    </a:custClr>
    <a:custClr name="White">
      <a:srgbClr val="FFFFFF"/>
    </a:custClr>
    <a:custClr name="White">
      <a:srgbClr val="FFFFFF"/>
    </a:custClr>
  </a:custClrLst>
  <a:extLst>
    <a:ext uri="{05A4C25C-085E-4340-85A3-A5531E510DB2}">
      <thm15:themeFamily xmlns:thm15="http://schemas.microsoft.com/office/thememl/2012/main" name="Presentation18" id="{D6332C1A-735C-524F-94CC-7B8EA8FEC15B}" vid="{4121370A-C316-3D49-AD1E-D96B2667615F}"/>
    </a:ext>
  </a:extLst>
</a:theme>
</file>

<file path=ppt/theme/theme2.xml><?xml version="1.0" encoding="utf-8"?>
<a:theme xmlns:a="http://schemas.openxmlformats.org/drawingml/2006/main" name="Office Theme">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GI">
      <a:dk1>
        <a:srgbClr val="000000"/>
      </a:dk1>
      <a:lt1>
        <a:srgbClr val="FFFFFF"/>
      </a:lt1>
      <a:dk2>
        <a:srgbClr val="991F3D"/>
      </a:dk2>
      <a:lt2>
        <a:srgbClr val="FFFFFF"/>
      </a:lt2>
      <a:accent1>
        <a:srgbClr val="E31937"/>
      </a:accent1>
      <a:accent2>
        <a:srgbClr val="FFCDD2"/>
      </a:accent2>
      <a:accent3>
        <a:srgbClr val="5236AB"/>
      </a:accent3>
      <a:accent4>
        <a:srgbClr val="A82465"/>
      </a:accent4>
      <a:accent5>
        <a:srgbClr val="FFC399"/>
      </a:accent5>
      <a:accent6>
        <a:srgbClr val="D2D2D2"/>
      </a:accent6>
      <a:hlink>
        <a:srgbClr val="5236AB"/>
      </a:hlink>
      <a:folHlink>
        <a:srgbClr val="5236AB"/>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c5aebc35b3e840e5912c276ffe755dcf xmlns="d95a5b16-1b8d-4c7c-9ebf-89c0983b6970">
      <Terms xmlns="http://schemas.microsoft.com/office/infopath/2007/PartnerControls"/>
    </c5aebc35b3e840e5912c276ffe755dcf>
    <c79d12643ffc4d60ab657aaa1718cc32 xmlns="d95a5b16-1b8d-4c7c-9ebf-89c0983b6970">
      <Terms xmlns="http://schemas.microsoft.com/office/infopath/2007/PartnerControls">
        <TermInfo xmlns="http://schemas.microsoft.com/office/infopath/2007/PartnerControls">
          <TermName xmlns="http://schemas.microsoft.com/office/infopath/2007/PartnerControls">Group</TermName>
          <TermId xmlns="http://schemas.microsoft.com/office/infopath/2007/PartnerControls">43ac7042-3752-4f1b-8a93-43b36e65d3e5</TermId>
        </TermInfo>
      </Terms>
    </c79d12643ffc4d60ab657aaa1718cc32>
    <p43f7bb208e443c9b50eb304fe6606a3 xmlns="d95a5b16-1b8d-4c7c-9ebf-89c0983b6970">
      <Terms xmlns="http://schemas.microsoft.com/office/infopath/2007/PartnerControls"/>
    </p43f7bb208e443c9b50eb304fe6606a3>
    <TaxCatchAll xmlns="d95a5b16-1b8d-4c7c-9ebf-89c0983b6970">
      <Value>260</Value>
    </TaxCatchAll>
    <eafb632c3f5c40ba98242be6bbd6bb17 xmlns="d95a5b16-1b8d-4c7c-9ebf-89c0983b6970">
      <Terms xmlns="http://schemas.microsoft.com/office/infopath/2007/PartnerControls"/>
    </eafb632c3f5c40ba98242be6bbd6bb17>
    <b0f7c43cb32a4bb99696cc0157e407bc xmlns="d95a5b16-1b8d-4c7c-9ebf-89c0983b6970">
      <Terms xmlns="http://schemas.microsoft.com/office/infopath/2007/PartnerControls"/>
    </b0f7c43cb32a4bb99696cc0157e407bc>
    <gd9a5f5f69a84d75ad992b5cd341c76b xmlns="d95a5b16-1b8d-4c7c-9ebf-89c0983b6970">
      <Terms xmlns="http://schemas.microsoft.com/office/infopath/2007/PartnerControls"/>
    </gd9a5f5f69a84d75ad992b5cd341c76b>
    <o5847c86b23d428c853490e0a9abf024 xmlns="d95a5b16-1b8d-4c7c-9ebf-89c0983b6970">
      <Terms xmlns="http://schemas.microsoft.com/office/infopath/2007/PartnerControls"/>
    </o5847c86b23d428c853490e0a9abf024>
    <kbc8ce58d0914d5e9641963f23cd2adf xmlns="d95a5b16-1b8d-4c7c-9ebf-89c0983b6970">
      <Terms xmlns="http://schemas.microsoft.com/office/infopath/2007/PartnerControls"/>
    </kbc8ce58d0914d5e9641963f23cd2adf>
    <ae4bb7bb5e1849a3a75b9d2ac781ba53 xmlns="d95a5b16-1b8d-4c7c-9ebf-89c0983b6970">
      <Terms xmlns="http://schemas.microsoft.com/office/infopath/2007/PartnerControls"/>
    </ae4bb7bb5e1849a3a75b9d2ac781ba53>
  </documentManagement>
</p:properties>
</file>

<file path=customXml/item3.xml><?xml version="1.0" encoding="utf-8"?>
<?mso-contentType ?>
<spe:Receivers xmlns:spe="http://schemas.microsoft.com/sharepoint/events">
  <Receiver>
    <Name>ItemUpdatedEventHandlerForConceptSearch</Name>
    <Synchronization>Default</Synchronization>
    <Type>10002</Type>
    <SequenceNumber>10001</SequenceNumber>
    <Assembly>conceptSearching.Sharepoint.ContentTypes, Version=1.0.0.0, Culture=neutral, PublicKeyToken=858f8f13980e4745</Assembly>
    <Class>conceptSearching.Sharepoint.ContentTypes.CSHandleEvent</Class>
    <Data/>
    <Filter/>
  </Receiver>
  <Receiver>
    <Name>ItemCheckedInEventHandlerForConceptSearch</Name>
    <Synchronization>Default</Synchronization>
    <Type>10004</Type>
    <SequenceNumber>10002</SequenceNumber>
    <Assembly>conceptSearching.Sharepoint.ContentTypes, Version=1.0.0.0, Culture=neutral, PublicKeyToken=858f8f13980e4745</Assembly>
    <Class>conceptSearching.Sharepoint.ContentTypes.CSHandleEvent</Class>
    <Data/>
    <Filter/>
  </Receiver>
  <Receiver>
    <Name>ItemUncheckedOutEventHandlerForConceptSearch</Name>
    <Synchronization>Default</Synchronization>
    <Type>10006</Type>
    <SequenceNumber>10003</SequenceNumber>
    <Assembly>conceptSearching.Sharepoint.ContentTypes, Version=1.0.0.0, Culture=neutral, PublicKeyToken=858f8f13980e4745</Assembly>
    <Class>conceptSearching.Sharepoint.ContentTypes.CSHandleEvent</Class>
    <Data/>
    <Filter/>
  </Receiver>
  <Receiver>
    <Name>ItemAddedEventHandlerForConceptSearch</Name>
    <Synchronization>Default</Synchronization>
    <Type>10001</Type>
    <SequenceNumber>10004</SequenceNumber>
    <Assembly>conceptSearching.Sharepoint.ContentTypes, Version=1.0.0.0, Culture=neutral, PublicKeyToken=858f8f13980e4745</Assembly>
    <Class>conceptSearching.Sharepoint.ContentTypes.CSHandleEvent</Class>
    <Data/>
    <Filter/>
  </Receiver>
  <Receiver>
    <Name>ItemFileMovedEventHandlerForConceptSearch</Name>
    <Synchronization>Default</Synchronization>
    <Type>10009</Type>
    <SequenceNumber>10005</SequenceNumber>
    <Assembly>conceptSearching.Sharepoint.ContentTypes, Version=1.0.0.0, Culture=neutral, PublicKeyToken=858f8f13980e4745</Assembly>
    <Class>conceptSearching.Sharepoint.ContentTypes.CSHandleEvent</Class>
    <Data/>
    <Filter/>
  </Receiver>
  <Receiver>
    <Name>ItemDeletedEventHandlerForConceptSearch</Name>
    <Synchronization>Default</Synchronization>
    <Type>10003</Type>
    <SequenceNumber>10006</SequenceNumber>
    <Assembly>conceptSearching.Sharepoint.ContentTypes, Version=1.0.0.0, Culture=neutral, PublicKeyToken=858f8f13980e4745</Assembly>
    <Class>conceptSearching.Sharepoint.ContentTypes.CSHandleEvent</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05E88B5A4C166F4D845B9CCD5CB96BA1" ma:contentTypeVersion="84" ma:contentTypeDescription="Create a new document." ma:contentTypeScope="" ma:versionID="1aad4796e0e3113cf2a5697c21e7dda7">
  <xsd:schema xmlns:xsd="http://www.w3.org/2001/XMLSchema" xmlns:xs="http://www.w3.org/2001/XMLSchema" xmlns:p="http://schemas.microsoft.com/office/2006/metadata/properties" xmlns:ns2="d95a5b16-1b8d-4c7c-9ebf-89c0983b6970" targetNamespace="http://schemas.microsoft.com/office/2006/metadata/properties" ma:root="true" ma:fieldsID="e90e48591b84c36430cd8aec73cfac6b" ns2:_="">
    <xsd:import namespace="d95a5b16-1b8d-4c7c-9ebf-89c0983b6970"/>
    <xsd:element name="properties">
      <xsd:complexType>
        <xsd:sequence>
          <xsd:element name="documentManagement">
            <xsd:complexType>
              <xsd:all>
                <xsd:element ref="ns2:p43f7bb208e443c9b50eb304fe6606a3" minOccurs="0"/>
                <xsd:element ref="ns2:TaxCatchAll" minOccurs="0"/>
                <xsd:element ref="ns2:TaxCatchAllLabel" minOccurs="0"/>
                <xsd:element ref="ns2:c79d12643ffc4d60ab657aaa1718cc32" minOccurs="0"/>
                <xsd:element ref="ns2:c5aebc35b3e840e5912c276ffe755dcf" minOccurs="0"/>
                <xsd:element ref="ns2:eafb632c3f5c40ba98242be6bbd6bb17" minOccurs="0"/>
                <xsd:element ref="ns2:b0f7c43cb32a4bb99696cc0157e407bc" minOccurs="0"/>
                <xsd:element ref="ns2:o5847c86b23d428c853490e0a9abf024" minOccurs="0"/>
                <xsd:element ref="ns2:ae4bb7bb5e1849a3a75b9d2ac781ba53" minOccurs="0"/>
                <xsd:element ref="ns2:kbc8ce58d0914d5e9641963f23cd2adf" minOccurs="0"/>
                <xsd:element ref="ns2:gd9a5f5f69a84d75ad992b5cd341c76b"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95a5b16-1b8d-4c7c-9ebf-89c0983b6970" elementFormDefault="qualified">
    <xsd:import namespace="http://schemas.microsoft.com/office/2006/documentManagement/types"/>
    <xsd:import namespace="http://schemas.microsoft.com/office/infopath/2007/PartnerControls"/>
    <xsd:element name="p43f7bb208e443c9b50eb304fe6606a3" ma:index="8" nillable="true" ma:taxonomy="true" ma:internalName="p43f7bb208e443c9b50eb304fe6606a3" ma:taxonomyFieldName="Business_x0020_theme" ma:displayName="Topic" ma:default="" ma:fieldId="{943f7bb2-08e4-43c9-b50e-b304fe6606a3}" ma:taxonomyMulti="true" ma:sspId="c730d5d4-e911-429a-be83-99efcd06639f" ma:termSetId="40e3bc58-7cf7-4ad5-80c9-03b2ad9897ac" ma:anchorId="00000000-0000-0000-0000-000000000000" ma:open="false" ma:isKeyword="false">
      <xsd:complexType>
        <xsd:sequence>
          <xsd:element ref="pc:Terms" minOccurs="0" maxOccurs="1"/>
        </xsd:sequence>
      </xsd:complexType>
    </xsd:element>
    <xsd:element name="TaxCatchAll" ma:index="9" nillable="true" ma:displayName="Taxonomy Catch All Column" ma:hidden="true" ma:list="{662b4ac2-02b9-4ccd-8625-3c003090dbbe}" ma:internalName="TaxCatchAll" ma:showField="CatchAllData" ma:web="d95a5b16-1b8d-4c7c-9ebf-89c0983b6970">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662b4ac2-02b9-4ccd-8625-3c003090dbbe}" ma:internalName="TaxCatchAllLabel" ma:readOnly="true" ma:showField="CatchAllDataLabel" ma:web="d95a5b16-1b8d-4c7c-9ebf-89c0983b6970">
      <xsd:complexType>
        <xsd:complexContent>
          <xsd:extension base="dms:MultiChoiceLookup">
            <xsd:sequence>
              <xsd:element name="Value" type="dms:Lookup" maxOccurs="unbounded" minOccurs="0" nillable="true"/>
            </xsd:sequence>
          </xsd:extension>
        </xsd:complexContent>
      </xsd:complexType>
    </xsd:element>
    <xsd:element name="c79d12643ffc4d60ab657aaa1718cc32" ma:index="12" nillable="true" ma:taxonomy="true" ma:internalName="c79d12643ffc4d60ab657aaa1718cc32" ma:taxonomyFieldName="Organisation" ma:displayName="Organization" ma:default="" ma:fieldId="{c79d1264-3ffc-4d60-ab65-7aaa1718cc32}" ma:taxonomyMulti="true" ma:sspId="c730d5d4-e911-429a-be83-99efcd06639f" ma:termSetId="a5b47c7d-3218-4211-987c-a37cca4b0510" ma:anchorId="00000000-0000-0000-0000-000000000000" ma:open="false" ma:isKeyword="false">
      <xsd:complexType>
        <xsd:sequence>
          <xsd:element ref="pc:Terms" minOccurs="0" maxOccurs="1"/>
        </xsd:sequence>
      </xsd:complexType>
    </xsd:element>
    <xsd:element name="c5aebc35b3e840e5912c276ffe755dcf" ma:index="14" nillable="true" ma:taxonomy="true" ma:internalName="c5aebc35b3e840e5912c276ffe755dcf" ma:taxonomyFieldName="Sector" ma:displayName="Industry" ma:default="" ma:fieldId="{c5aebc35-b3e8-40e5-912c-276ffe755dcf}" ma:taxonomyMulti="true" ma:sspId="c730d5d4-e911-429a-be83-99efcd06639f" ma:termSetId="e51ebaad-fa61-40f4-9e0b-7fe488c7df1c" ma:anchorId="00000000-0000-0000-0000-000000000000" ma:open="false" ma:isKeyword="false">
      <xsd:complexType>
        <xsd:sequence>
          <xsd:element ref="pc:Terms" minOccurs="0" maxOccurs="1"/>
        </xsd:sequence>
      </xsd:complexType>
    </xsd:element>
    <xsd:element name="eafb632c3f5c40ba98242be6bbd6bb17" ma:index="16" nillable="true" ma:taxonomy="true" ma:internalName="eafb632c3f5c40ba98242be6bbd6bb17" ma:taxonomyFieldName="Service_x0020_line" ma:displayName="Service line" ma:default="" ma:fieldId="{eafb632c-3f5c-40ba-9824-2be6bbd6bb17}" ma:taxonomyMulti="true" ma:sspId="c730d5d4-e911-429a-be83-99efcd06639f" ma:termSetId="83301147-ea17-4e88-a9d3-5d2a13ad740e" ma:anchorId="00000000-0000-0000-0000-000000000000" ma:open="false" ma:isKeyword="false">
      <xsd:complexType>
        <xsd:sequence>
          <xsd:element ref="pc:Terms" minOccurs="0" maxOccurs="1"/>
        </xsd:sequence>
      </xsd:complexType>
    </xsd:element>
    <xsd:element name="b0f7c43cb32a4bb99696cc0157e407bc" ma:index="18" nillable="true" ma:taxonomy="true" ma:internalName="b0f7c43cb32a4bb99696cc0157e407bc" ma:taxonomyFieldName="Business_x0020_Practice" ma:displayName="Business Practice" ma:readOnly="false" ma:default="" ma:fieldId="{b0f7c43c-b32a-4bb9-9696-cc0157e407bc}" ma:taxonomyMulti="true" ma:sspId="c730d5d4-e911-429a-be83-99efcd06639f" ma:termSetId="308d2697-ae8d-4a28-b04a-8bdb911d3b8b" ma:anchorId="00000000-0000-0000-0000-000000000000" ma:open="false" ma:isKeyword="false">
      <xsd:complexType>
        <xsd:sequence>
          <xsd:element ref="pc:Terms" minOccurs="0" maxOccurs="1"/>
        </xsd:sequence>
      </xsd:complexType>
    </xsd:element>
    <xsd:element name="o5847c86b23d428c853490e0a9abf024" ma:index="20" nillable="true" ma:taxonomy="true" ma:internalName="o5847c86b23d428c853490e0a9abf024" ma:taxonomyFieldName="Intellectual_x0020_Property" ma:displayName="Intellectual Property" ma:default="" ma:fieldId="{85847c86-b23d-428c-8534-90e0a9abf024}" ma:taxonomyMulti="true" ma:sspId="c730d5d4-e911-429a-be83-99efcd06639f" ma:termSetId="e8facda8-9d8d-4a8c-be1c-41a5ad753267" ma:anchorId="00000000-0000-0000-0000-000000000000" ma:open="false" ma:isKeyword="false">
      <xsd:complexType>
        <xsd:sequence>
          <xsd:element ref="pc:Terms" minOccurs="0" maxOccurs="1"/>
        </xsd:sequence>
      </xsd:complexType>
    </xsd:element>
    <xsd:element name="ae4bb7bb5e1849a3a75b9d2ac781ba53" ma:index="22" nillable="true" ma:taxonomy="true" ma:internalName="ae4bb7bb5e1849a3a75b9d2ac781ba53" ma:taxonomyFieldName="Content_x0020_Format" ma:displayName="Content Format" ma:default="" ma:fieldId="{ae4bb7bb-5e18-49a3-a75b-9d2ac781ba53}" ma:taxonomyMulti="true" ma:sspId="c730d5d4-e911-429a-be83-99efcd06639f" ma:termSetId="09d4f73f-3007-45f9-8a1b-dd32ffa647ac" ma:anchorId="00000000-0000-0000-0000-000000000000" ma:open="false" ma:isKeyword="false">
      <xsd:complexType>
        <xsd:sequence>
          <xsd:element ref="pc:Terms" minOccurs="0" maxOccurs="1"/>
        </xsd:sequence>
      </xsd:complexType>
    </xsd:element>
    <xsd:element name="kbc8ce58d0914d5e9641963f23cd2adf" ma:index="24" nillable="true" ma:taxonomy="true" ma:internalName="kbc8ce58d0914d5e9641963f23cd2adf" ma:taxonomyFieldName="Functions" ma:displayName="Functions" ma:default="" ma:fieldId="{4bc8ce58-d091-4d5e-9641-963f23cd2adf}" ma:taxonomyMulti="true" ma:sspId="c730d5d4-e911-429a-be83-99efcd06639f" ma:termSetId="f0f93f19-5de8-4ba3-940e-eea7d40a1eee" ma:anchorId="00000000-0000-0000-0000-000000000000" ma:open="false" ma:isKeyword="false">
      <xsd:complexType>
        <xsd:sequence>
          <xsd:element ref="pc:Terms" minOccurs="0" maxOccurs="1"/>
        </xsd:sequence>
      </xsd:complexType>
    </xsd:element>
    <xsd:element name="gd9a5f5f69a84d75ad992b5cd341c76b" ma:index="26" nillable="true" ma:taxonomy="true" ma:internalName="gd9a5f5f69a84d75ad992b5cd341c76b" ma:taxonomyFieldName="Geography" ma:displayName="Geography" ma:default="" ma:fieldId="{0d9a5f5f-69a8-4d75-ad99-2b5cd341c76b}" ma:taxonomyMulti="true" ma:sspId="c730d5d4-e911-429a-be83-99efcd06639f" ma:termSetId="049c1a0e-6845-4250-ba17-6807448da1e1"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DA5D674-9920-4D2F-B065-BC24FD29F86D}">
  <ds:schemaRefs>
    <ds:schemaRef ds:uri="http://schemas.microsoft.com/sharepoint/v3/contenttype/forms"/>
  </ds:schemaRefs>
</ds:datastoreItem>
</file>

<file path=customXml/itemProps2.xml><?xml version="1.0" encoding="utf-8"?>
<ds:datastoreItem xmlns:ds="http://schemas.openxmlformats.org/officeDocument/2006/customXml" ds:itemID="{2F4C4F6A-F6A5-45C8-BAAA-52FB70E387C7}">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d95a5b16-1b8d-4c7c-9ebf-89c0983b6970"/>
    <ds:schemaRef ds:uri="http://www.w3.org/XML/1998/namespace"/>
    <ds:schemaRef ds:uri="http://purl.org/dc/dcmitype/"/>
  </ds:schemaRefs>
</ds:datastoreItem>
</file>

<file path=customXml/itemProps3.xml><?xml version="1.0" encoding="utf-8"?>
<ds:datastoreItem xmlns:ds="http://schemas.openxmlformats.org/officeDocument/2006/customXml" ds:itemID="{3E6CB718-83E3-4B62-AD2B-1F766141E4CA}">
  <ds:schemaRefs>
    <ds:schemaRef ds:uri="http://schemas.microsoft.com/sharepoint/events"/>
  </ds:schemaRefs>
</ds:datastoreItem>
</file>

<file path=customXml/itemProps4.xml><?xml version="1.0" encoding="utf-8"?>
<ds:datastoreItem xmlns:ds="http://schemas.openxmlformats.org/officeDocument/2006/customXml" ds:itemID="{085AC2CA-C63E-4C36-906D-D77CE7A2D06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95a5b16-1b8d-4c7c-9ebf-89c0983b69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4af293e6-3850-4258-b2c7-0aa0e3bfa7d9}" enabled="1" method="Privileged" siteId="{b9fec68c-c92d-461e-9a97-3d03a0f18b82}" contentBits="3" removed="0"/>
</clbl:labelList>
</file>

<file path=docProps/app.xml><?xml version="1.0" encoding="utf-8"?>
<Properties xmlns="http://schemas.openxmlformats.org/officeDocument/2006/extended-properties" xmlns:vt="http://schemas.openxmlformats.org/officeDocument/2006/docPropsVTypes">
  <Template>CGI Widescreen Beet</Template>
  <TotalTime>0</TotalTime>
  <Words>7447</Words>
  <Application>Microsoft Office PowerPoint</Application>
  <PresentationFormat>Widescreen</PresentationFormat>
  <Paragraphs>795</Paragraphs>
  <Slides>95</Slides>
  <Notes>36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95</vt:i4>
      </vt:variant>
    </vt:vector>
  </HeadingPairs>
  <TitlesOfParts>
    <vt:vector size="104" baseType="lpstr">
      <vt:lpstr>Arial</vt:lpstr>
      <vt:lpstr>Calibri</vt:lpstr>
      <vt:lpstr>Courier New</vt:lpstr>
      <vt:lpstr>Roboto</vt:lpstr>
      <vt:lpstr>source-serif-pro</vt:lpstr>
      <vt:lpstr>Times New Roman</vt:lpstr>
      <vt:lpstr>Verdana</vt:lpstr>
      <vt:lpstr>Wingdings</vt:lpstr>
      <vt:lpstr>CGI Widescreen Beet</vt:lpstr>
      <vt:lpstr>PowerPoint Presentation</vt:lpstr>
      <vt:lpstr>How are we ?</vt:lpstr>
      <vt:lpstr>Objective of today’s session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Import TensorFlow / Numpy</vt:lpstr>
      <vt:lpstr>PowerPoint Presentation</vt:lpstr>
      <vt:lpstr>Setting up the TensorFlow Environment </vt:lpstr>
      <vt:lpstr>Using Jupyter Notebook</vt:lpstr>
      <vt:lpstr>Using Jupyter Notebook</vt:lpstr>
      <vt:lpstr>PowerPoint Presentation</vt:lpstr>
      <vt:lpstr>Rock, Paper Scissors</vt:lpstr>
      <vt:lpstr>Rock, Paper Scissors</vt:lpstr>
      <vt:lpstr>Rock, Paper Scissors</vt:lpstr>
      <vt:lpstr>PowerPoint Presentation</vt:lpstr>
      <vt:lpstr>Traditional Programming vs ML</vt:lpstr>
      <vt:lpstr>Neural Network — Explained with a simple story</vt:lpstr>
      <vt:lpstr>Neural Network — Explained with a simple story</vt:lpstr>
      <vt:lpstr>Neural Network — Explained with a simple story</vt:lpstr>
      <vt:lpstr>Neural Network — Explained with a simple story</vt:lpstr>
      <vt:lpstr>Neural Network — Explained with a simple story</vt:lpstr>
      <vt:lpstr>Neural Network — Explained with a simple story</vt:lpstr>
      <vt:lpstr>Neural Network — Explained with a simple story</vt:lpstr>
      <vt:lpstr>Neural Network — Explained with a simple story</vt:lpstr>
      <vt:lpstr>Neural Network — Explained with a simple story</vt:lpstr>
      <vt:lpstr>Data and Labels</vt:lpstr>
      <vt:lpstr>A simple example</vt:lpstr>
      <vt:lpstr>Python Code </vt:lpstr>
      <vt:lpstr>Loss functions (/cost function /error function)</vt:lpstr>
      <vt:lpstr>What are optimizers</vt:lpstr>
      <vt:lpstr>A much simpler example</vt:lpstr>
      <vt:lpstr>PowerPoint Presentation</vt:lpstr>
      <vt:lpstr>Machine Learning Workflow</vt:lpstr>
      <vt:lpstr>1. Define the problem </vt:lpstr>
      <vt:lpstr>2 Get Data</vt:lpstr>
      <vt:lpstr>2 Get Data</vt:lpstr>
      <vt:lpstr>3. Prepare the data</vt:lpstr>
      <vt:lpstr>3. Prepare the data</vt:lpstr>
      <vt:lpstr>3. Prepare the data</vt:lpstr>
      <vt:lpstr>4. Prepare the data : Visualize the data. </vt:lpstr>
      <vt:lpstr>4. Prepare the data : scaling</vt:lpstr>
      <vt:lpstr>4. Create the model</vt:lpstr>
      <vt:lpstr>5. Train the model</vt:lpstr>
      <vt:lpstr>5. Train the model</vt:lpstr>
      <vt:lpstr>6. Evaluate the model</vt:lpstr>
      <vt:lpstr>PowerPoint Presentation</vt:lpstr>
      <vt:lpstr>How many shoes do you see ?</vt:lpstr>
      <vt:lpstr>Because in your life you have seen lots of shoes, and you have learned to understand what makes a shoe a shoe.</vt:lpstr>
      <vt:lpstr>Let’s have a look at the dataset called Fashion MNIST</vt:lpstr>
      <vt:lpstr>lets have a look at the code to train the computer </vt:lpstr>
      <vt:lpstr>Loading the Fasion Minst Data</vt:lpstr>
      <vt:lpstr>If you don’t believe me … try this code</vt:lpstr>
      <vt:lpstr>Let’s normalize the data</vt:lpstr>
      <vt:lpstr>Let's now design the model</vt:lpstr>
      <vt:lpstr>Let's now design the model</vt:lpstr>
      <vt:lpstr>Let's now design the model</vt:lpstr>
      <vt:lpstr>Training the model</vt:lpstr>
      <vt:lpstr>Training the model</vt:lpstr>
      <vt:lpstr>But how would it work on unseen data ?</vt:lpstr>
      <vt:lpstr>And that is all it takes to teach a computer how to see and recognize images … </vt:lpstr>
      <vt:lpstr>PowerPoint Presentation</vt:lpstr>
      <vt:lpstr>What is a filter ?</vt:lpstr>
      <vt:lpstr>Some examples to explain the benefits.</vt:lpstr>
      <vt:lpstr>Pooling</vt:lpstr>
      <vt:lpstr>The result after being filtered and Max pooled</vt:lpstr>
      <vt:lpstr>Overview</vt:lpstr>
      <vt:lpstr>Where do these filters come from ?</vt:lpstr>
      <vt:lpstr>Example convolutional filter layer</vt:lpstr>
      <vt:lpstr>Let’ have a look at the code</vt:lpstr>
      <vt:lpstr>You can stack convolutional layers on top of each other</vt:lpstr>
      <vt:lpstr>PowerPoint Presentation</vt:lpstr>
      <vt:lpstr>Data and Labels</vt:lpstr>
      <vt:lpstr>What have we learned so far</vt:lpstr>
      <vt:lpstr>Download the zipfiles containing that data</vt:lpstr>
      <vt:lpstr>How does it look like ?</vt:lpstr>
      <vt:lpstr>ImageDataGenerator to automatically label images</vt:lpstr>
      <vt:lpstr>The neural network definition</vt:lpstr>
      <vt:lpstr>Compile and execute …</vt:lpstr>
      <vt:lpstr>Training and Validation accuracy</vt:lpstr>
      <vt:lpstr>PowerPoint Presentation</vt:lpstr>
      <vt:lpstr>PowerPoint Presentation</vt:lpstr>
      <vt:lpstr>PowerPoint Presentation</vt:lpstr>
      <vt:lpstr>PowerPoint Presentation</vt:lpstr>
      <vt:lpstr>USE case virtual fish will tell us how healthy our fishing grounds </vt:lpstr>
      <vt:lpstr>PowerPoint Presentation</vt:lpstr>
      <vt:lpstr>PowerPoint Presentation</vt:lpstr>
      <vt:lpstr>PowerPoint Presentation</vt:lpstr>
      <vt:lpstr>CGI Innovations | Idea Challenge – June 2024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Knowles, Patrick T</dc:creator>
  <cp:keywords/>
  <cp:lastModifiedBy>Eddy Boonen</cp:lastModifiedBy>
  <cp:revision>245</cp:revision>
  <dcterms:created xsi:type="dcterms:W3CDTF">2021-01-26T00:40:17Z</dcterms:created>
  <dcterms:modified xsi:type="dcterms:W3CDTF">2024-05-22T11:36:15Z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WizKit Template Type">
    <vt:lpwstr>Widescreen</vt:lpwstr>
  </property>
  <property fmtid="{D5CDD505-2E9C-101B-9397-08002B2CF9AE}" pid="3" name="WizKit Template Version">
    <vt:i4>5</vt:i4>
  </property>
  <property fmtid="{D5CDD505-2E9C-101B-9397-08002B2CF9AE}" pid="4" name="ContentTypeId">
    <vt:lpwstr>0x01010005E88B5A4C166F4D845B9CCD5CB96BA1</vt:lpwstr>
  </property>
  <property fmtid="{D5CDD505-2E9C-101B-9397-08002B2CF9AE}" pid="5" name="Sector">
    <vt:lpwstr/>
  </property>
  <property fmtid="{D5CDD505-2E9C-101B-9397-08002B2CF9AE}" pid="6" name="Organisation">
    <vt:lpwstr>260;#Group|43ac7042-3752-4f1b-8a93-43b36e65d3e5</vt:lpwstr>
  </property>
  <property fmtid="{D5CDD505-2E9C-101B-9397-08002B2CF9AE}" pid="7" name="Service line">
    <vt:lpwstr/>
  </property>
  <property fmtid="{D5CDD505-2E9C-101B-9397-08002B2CF9AE}" pid="8" name="Business theme">
    <vt:lpwstr/>
  </property>
  <property fmtid="{D5CDD505-2E9C-101B-9397-08002B2CF9AE}" pid="9" name="Geography">
    <vt:lpwstr/>
  </property>
  <property fmtid="{D5CDD505-2E9C-101B-9397-08002B2CF9AE}" pid="10" name="Functions">
    <vt:lpwstr/>
  </property>
  <property fmtid="{D5CDD505-2E9C-101B-9397-08002B2CF9AE}" pid="11" name="Business Practice">
    <vt:lpwstr/>
  </property>
  <property fmtid="{D5CDD505-2E9C-101B-9397-08002B2CF9AE}" pid="12" name="Content Format">
    <vt:lpwstr/>
  </property>
  <property fmtid="{D5CDD505-2E9C-101B-9397-08002B2CF9AE}" pid="13" name="Intellectual Property">
    <vt:lpwstr/>
  </property>
  <property fmtid="{D5CDD505-2E9C-101B-9397-08002B2CF9AE}" pid="14" name="WizKit Template inter.">
    <vt:i4>1</vt:i4>
  </property>
  <property fmtid="{D5CDD505-2E9C-101B-9397-08002B2CF9AE}" pid="15" name="ClassificationContentMarkingFooterLocations">
    <vt:lpwstr>CGI Widescreen Beet:4</vt:lpwstr>
  </property>
  <property fmtid="{D5CDD505-2E9C-101B-9397-08002B2CF9AE}" pid="16" name="ClassificationContentMarkingFooterText">
    <vt:lpwstr>Internal</vt:lpwstr>
  </property>
</Properties>
</file>